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8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Override14.xml" ContentType="application/vnd.openxmlformats-officedocument.themeOverr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79" r:id="rId2"/>
  </p:sldMasterIdLst>
  <p:notesMasterIdLst>
    <p:notesMasterId r:id="rId33"/>
  </p:notesMasterIdLst>
  <p:sldIdLst>
    <p:sldId id="256" r:id="rId3"/>
    <p:sldId id="257" r:id="rId4"/>
    <p:sldId id="258" r:id="rId5"/>
    <p:sldId id="259" r:id="rId6"/>
    <p:sldId id="260" r:id="rId7"/>
    <p:sldId id="287" r:id="rId8"/>
    <p:sldId id="286" r:id="rId9"/>
    <p:sldId id="262" r:id="rId10"/>
    <p:sldId id="265" r:id="rId11"/>
    <p:sldId id="267" r:id="rId12"/>
    <p:sldId id="263" r:id="rId13"/>
    <p:sldId id="274" r:id="rId14"/>
    <p:sldId id="279" r:id="rId15"/>
    <p:sldId id="280" r:id="rId16"/>
    <p:sldId id="266" r:id="rId17"/>
    <p:sldId id="268" r:id="rId18"/>
    <p:sldId id="289" r:id="rId19"/>
    <p:sldId id="288" r:id="rId20"/>
    <p:sldId id="284" r:id="rId21"/>
    <p:sldId id="290" r:id="rId22"/>
    <p:sldId id="269" r:id="rId23"/>
    <p:sldId id="270" r:id="rId24"/>
    <p:sldId id="282" r:id="rId25"/>
    <p:sldId id="283" r:id="rId26"/>
    <p:sldId id="273" r:id="rId27"/>
    <p:sldId id="275" r:id="rId28"/>
    <p:sldId id="276" r:id="rId29"/>
    <p:sldId id="277" r:id="rId30"/>
    <p:sldId id="278" r:id="rId31"/>
    <p:sldId id="281" r:id="rId32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64A"/>
    <a:srgbClr val="DBDF41"/>
    <a:srgbClr val="1B7A3C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73891" autoAdjust="0"/>
  </p:normalViewPr>
  <p:slideViewPr>
    <p:cSldViewPr snapToGrid="0" snapToObjects="1">
      <p:cViewPr varScale="1">
        <p:scale>
          <a:sx n="93" d="100"/>
          <a:sy n="93" d="100"/>
        </p:scale>
        <p:origin x="154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3"/>
    </p:cViewPr>
  </p:sorter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E7BC55-6854-4F50-B1E1-59EAE271A464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D9C1EE6B-777E-47EE-86A5-D289678D82AB}">
      <dgm:prSet phldrT="[文本]"/>
      <dgm:spPr/>
      <dgm:t>
        <a:bodyPr/>
        <a:lstStyle/>
        <a:p>
          <a:r>
            <a:rPr lang="zh-CN" altLang="en-US" dirty="0" smtClean="0"/>
            <a:t>字节</a:t>
          </a:r>
          <a:r>
            <a:rPr lang="en-US" altLang="zh-CN" dirty="0" smtClean="0"/>
            <a:t>0</a:t>
          </a:r>
          <a:endParaRPr lang="zh-CN" altLang="en-US" dirty="0"/>
        </a:p>
      </dgm:t>
    </dgm:pt>
    <dgm:pt modelId="{85930883-D15E-4535-B10D-F8036386046C}" type="parTrans" cxnId="{6FCEB882-B9CD-4F21-8A69-8E4FC104A0A0}">
      <dgm:prSet/>
      <dgm:spPr/>
      <dgm:t>
        <a:bodyPr/>
        <a:lstStyle/>
        <a:p>
          <a:endParaRPr lang="zh-CN" altLang="en-US"/>
        </a:p>
      </dgm:t>
    </dgm:pt>
    <dgm:pt modelId="{BE6371E7-1C4F-4EAE-A933-39EA60EE5B00}" type="sibTrans" cxnId="{6FCEB882-B9CD-4F21-8A69-8E4FC104A0A0}">
      <dgm:prSet/>
      <dgm:spPr/>
      <dgm:t>
        <a:bodyPr/>
        <a:lstStyle/>
        <a:p>
          <a:endParaRPr lang="zh-CN" altLang="en-US"/>
        </a:p>
      </dgm:t>
    </dgm:pt>
    <dgm:pt modelId="{5A56D5C8-28AC-4FA2-8778-5B31F457DDF8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B978F235-0734-4A09-9501-3C82B6547CBC}" type="parTrans" cxnId="{6E61C11C-BFCA-47B2-A81A-CEB9C2A8BFAF}">
      <dgm:prSet/>
      <dgm:spPr/>
      <dgm:t>
        <a:bodyPr/>
        <a:lstStyle/>
        <a:p>
          <a:endParaRPr lang="zh-CN" altLang="en-US"/>
        </a:p>
      </dgm:t>
    </dgm:pt>
    <dgm:pt modelId="{535FC411-1182-4114-8754-A93E2E4D098C}" type="sibTrans" cxnId="{6E61C11C-BFCA-47B2-A81A-CEB9C2A8BFAF}">
      <dgm:prSet/>
      <dgm:spPr/>
      <dgm:t>
        <a:bodyPr/>
        <a:lstStyle/>
        <a:p>
          <a:endParaRPr lang="zh-CN" altLang="en-US"/>
        </a:p>
      </dgm:t>
    </dgm:pt>
    <dgm:pt modelId="{2265B43B-E5B1-46BF-B114-A347B8E08635}">
      <dgm:prSet/>
      <dgm:spPr/>
      <dgm:t>
        <a:bodyPr/>
        <a:lstStyle/>
        <a:p>
          <a:r>
            <a:rPr lang="zh-CN" altLang="en-US" dirty="0" smtClean="0"/>
            <a:t>字节</a:t>
          </a:r>
          <a:r>
            <a:rPr lang="en-US" altLang="zh-CN" dirty="0" smtClean="0"/>
            <a:t>k+1</a:t>
          </a:r>
          <a:endParaRPr lang="zh-CN" altLang="en-US" dirty="0"/>
        </a:p>
      </dgm:t>
    </dgm:pt>
    <dgm:pt modelId="{107FE8DA-C1BB-49E7-BC2A-0EA88C070104}" type="parTrans" cxnId="{0AAF6B5A-F9E5-4294-B761-BEA1C31FE621}">
      <dgm:prSet/>
      <dgm:spPr/>
      <dgm:t>
        <a:bodyPr/>
        <a:lstStyle/>
        <a:p>
          <a:endParaRPr lang="zh-CN" altLang="en-US"/>
        </a:p>
      </dgm:t>
    </dgm:pt>
    <dgm:pt modelId="{83A8DAFD-18EC-4D21-96D6-4D84E6882C0A}" type="sibTrans" cxnId="{0AAF6B5A-F9E5-4294-B761-BEA1C31FE621}">
      <dgm:prSet/>
      <dgm:spPr/>
      <dgm:t>
        <a:bodyPr/>
        <a:lstStyle/>
        <a:p>
          <a:endParaRPr lang="zh-CN" altLang="en-US"/>
        </a:p>
      </dgm:t>
    </dgm:pt>
    <dgm:pt modelId="{224A4859-2D98-4CC0-8FFD-958CAF6DD4F4}">
      <dgm:prSet/>
      <dgm:spPr/>
      <dgm:t>
        <a:bodyPr/>
        <a:lstStyle/>
        <a:p>
          <a:r>
            <a:rPr lang="zh-CN" altLang="en-US" dirty="0" smtClean="0"/>
            <a:t>字节</a:t>
          </a:r>
          <a:r>
            <a:rPr lang="en-US" altLang="zh-CN" dirty="0" smtClean="0"/>
            <a:t>k+2</a:t>
          </a:r>
          <a:endParaRPr lang="zh-CN" altLang="en-US" dirty="0"/>
        </a:p>
      </dgm:t>
    </dgm:pt>
    <dgm:pt modelId="{C57FDE36-1A29-4A65-B744-4CCDBABBF353}" type="parTrans" cxnId="{93A9F1A5-A93B-4C56-A043-DCB706AC19E9}">
      <dgm:prSet/>
      <dgm:spPr/>
      <dgm:t>
        <a:bodyPr/>
        <a:lstStyle/>
        <a:p>
          <a:endParaRPr lang="zh-CN" altLang="en-US"/>
        </a:p>
      </dgm:t>
    </dgm:pt>
    <dgm:pt modelId="{301F2FAC-0E07-4C2A-8CF5-1E772AFCCFC2}" type="sibTrans" cxnId="{93A9F1A5-A93B-4C56-A043-DCB706AC19E9}">
      <dgm:prSet/>
      <dgm:spPr/>
      <dgm:t>
        <a:bodyPr/>
        <a:lstStyle/>
        <a:p>
          <a:endParaRPr lang="zh-CN" altLang="en-US"/>
        </a:p>
      </dgm:t>
    </dgm:pt>
    <dgm:pt modelId="{0C0AD86A-9275-497A-9981-951E92BAC868}">
      <dgm:prSet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A0FA7FF1-8DFA-47C4-9E76-A68C1C86533E}" type="parTrans" cxnId="{BB3F77DC-F8DC-4F01-AFB2-7F290DED8358}">
      <dgm:prSet/>
      <dgm:spPr/>
      <dgm:t>
        <a:bodyPr/>
        <a:lstStyle/>
        <a:p>
          <a:endParaRPr lang="zh-CN" altLang="en-US"/>
        </a:p>
      </dgm:t>
    </dgm:pt>
    <dgm:pt modelId="{C82CEBAB-0E24-435A-AABD-ED46A667E1ED}" type="sibTrans" cxnId="{BB3F77DC-F8DC-4F01-AFB2-7F290DED8358}">
      <dgm:prSet/>
      <dgm:spPr/>
      <dgm:t>
        <a:bodyPr/>
        <a:lstStyle/>
        <a:p>
          <a:endParaRPr lang="zh-CN" altLang="en-US"/>
        </a:p>
      </dgm:t>
    </dgm:pt>
    <dgm:pt modelId="{D7B9564B-B9C1-4CA0-9B1C-A395E9FA04E3}" type="pres">
      <dgm:prSet presAssocID="{38E7BC55-6854-4F50-B1E1-59EAE271A464}" presName="Name0" presStyleCnt="0">
        <dgm:presLayoutVars>
          <dgm:dir/>
          <dgm:animLvl val="lvl"/>
          <dgm:resizeHandles val="exact"/>
        </dgm:presLayoutVars>
      </dgm:prSet>
      <dgm:spPr/>
    </dgm:pt>
    <dgm:pt modelId="{CD3B4893-ED1E-416D-A267-22F3CBC074AD}" type="pres">
      <dgm:prSet presAssocID="{D9C1EE6B-777E-47EE-86A5-D289678D82AB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EBA254-BDFA-4C69-BFFD-179351042EC3}" type="pres">
      <dgm:prSet presAssocID="{BE6371E7-1C4F-4EAE-A933-39EA60EE5B00}" presName="parTxOnlySpace" presStyleCnt="0"/>
      <dgm:spPr/>
    </dgm:pt>
    <dgm:pt modelId="{D4157F58-A70A-4560-BAB8-B71A2BB2F751}" type="pres">
      <dgm:prSet presAssocID="{5A56D5C8-28AC-4FA2-8778-5B31F457DDF8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DFD3F60-544B-4C75-A0F1-8C8C16C004A3}" type="pres">
      <dgm:prSet presAssocID="{535FC411-1182-4114-8754-A93E2E4D098C}" presName="parTxOnlySpace" presStyleCnt="0"/>
      <dgm:spPr/>
    </dgm:pt>
    <dgm:pt modelId="{5B170636-99D8-4346-8069-184097763680}" type="pres">
      <dgm:prSet presAssocID="{2265B43B-E5B1-46BF-B114-A347B8E08635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6008272-2A51-43A7-B99E-43D67F941CCC}" type="pres">
      <dgm:prSet presAssocID="{83A8DAFD-18EC-4D21-96D6-4D84E6882C0A}" presName="parTxOnlySpace" presStyleCnt="0"/>
      <dgm:spPr/>
    </dgm:pt>
    <dgm:pt modelId="{15322EEF-75E8-4BC5-92D5-F4ED85A9636A}" type="pres">
      <dgm:prSet presAssocID="{224A4859-2D98-4CC0-8FFD-958CAF6DD4F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CED2538-9409-42F3-AEEB-4CB489DB9942}" type="pres">
      <dgm:prSet presAssocID="{301F2FAC-0E07-4C2A-8CF5-1E772AFCCFC2}" presName="parTxOnlySpace" presStyleCnt="0"/>
      <dgm:spPr/>
    </dgm:pt>
    <dgm:pt modelId="{E896C0A5-1823-407F-8FB7-E59BB3856C88}" type="pres">
      <dgm:prSet presAssocID="{0C0AD86A-9275-497A-9981-951E92BAC86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3A9F1A5-A93B-4C56-A043-DCB706AC19E9}" srcId="{38E7BC55-6854-4F50-B1E1-59EAE271A464}" destId="{224A4859-2D98-4CC0-8FFD-958CAF6DD4F4}" srcOrd="3" destOrd="0" parTransId="{C57FDE36-1A29-4A65-B744-4CCDBABBF353}" sibTransId="{301F2FAC-0E07-4C2A-8CF5-1E772AFCCFC2}"/>
    <dgm:cxn modelId="{FF574AFD-3727-4C81-B7D8-D498D95368F3}" type="presOf" srcId="{0C0AD86A-9275-497A-9981-951E92BAC868}" destId="{E896C0A5-1823-407F-8FB7-E59BB3856C88}" srcOrd="0" destOrd="0" presId="urn:microsoft.com/office/officeart/2005/8/layout/chevron1"/>
    <dgm:cxn modelId="{78DC2242-0C01-4FAF-8A18-EDAF355F6E93}" type="presOf" srcId="{224A4859-2D98-4CC0-8FFD-958CAF6DD4F4}" destId="{15322EEF-75E8-4BC5-92D5-F4ED85A9636A}" srcOrd="0" destOrd="0" presId="urn:microsoft.com/office/officeart/2005/8/layout/chevron1"/>
    <dgm:cxn modelId="{E2F1ADD0-20EA-415C-B38C-FC09119F443B}" type="presOf" srcId="{38E7BC55-6854-4F50-B1E1-59EAE271A464}" destId="{D7B9564B-B9C1-4CA0-9B1C-A395E9FA04E3}" srcOrd="0" destOrd="0" presId="urn:microsoft.com/office/officeart/2005/8/layout/chevron1"/>
    <dgm:cxn modelId="{6E61C11C-BFCA-47B2-A81A-CEB9C2A8BFAF}" srcId="{38E7BC55-6854-4F50-B1E1-59EAE271A464}" destId="{5A56D5C8-28AC-4FA2-8778-5B31F457DDF8}" srcOrd="1" destOrd="0" parTransId="{B978F235-0734-4A09-9501-3C82B6547CBC}" sibTransId="{535FC411-1182-4114-8754-A93E2E4D098C}"/>
    <dgm:cxn modelId="{64A23437-EFDE-4020-8AC8-57DF3629E9DB}" type="presOf" srcId="{5A56D5C8-28AC-4FA2-8778-5B31F457DDF8}" destId="{D4157F58-A70A-4560-BAB8-B71A2BB2F751}" srcOrd="0" destOrd="0" presId="urn:microsoft.com/office/officeart/2005/8/layout/chevron1"/>
    <dgm:cxn modelId="{0AAF6B5A-F9E5-4294-B761-BEA1C31FE621}" srcId="{38E7BC55-6854-4F50-B1E1-59EAE271A464}" destId="{2265B43B-E5B1-46BF-B114-A347B8E08635}" srcOrd="2" destOrd="0" parTransId="{107FE8DA-C1BB-49E7-BC2A-0EA88C070104}" sibTransId="{83A8DAFD-18EC-4D21-96D6-4D84E6882C0A}"/>
    <dgm:cxn modelId="{BB3F77DC-F8DC-4F01-AFB2-7F290DED8358}" srcId="{38E7BC55-6854-4F50-B1E1-59EAE271A464}" destId="{0C0AD86A-9275-497A-9981-951E92BAC868}" srcOrd="4" destOrd="0" parTransId="{A0FA7FF1-8DFA-47C4-9E76-A68C1C86533E}" sibTransId="{C82CEBAB-0E24-435A-AABD-ED46A667E1ED}"/>
    <dgm:cxn modelId="{D372C366-8925-43FF-8986-9C8BB4ABB609}" type="presOf" srcId="{2265B43B-E5B1-46BF-B114-A347B8E08635}" destId="{5B170636-99D8-4346-8069-184097763680}" srcOrd="0" destOrd="0" presId="urn:microsoft.com/office/officeart/2005/8/layout/chevron1"/>
    <dgm:cxn modelId="{276D338E-4878-46BD-8425-0A1C7450331A}" type="presOf" srcId="{D9C1EE6B-777E-47EE-86A5-D289678D82AB}" destId="{CD3B4893-ED1E-416D-A267-22F3CBC074AD}" srcOrd="0" destOrd="0" presId="urn:microsoft.com/office/officeart/2005/8/layout/chevron1"/>
    <dgm:cxn modelId="{6FCEB882-B9CD-4F21-8A69-8E4FC104A0A0}" srcId="{38E7BC55-6854-4F50-B1E1-59EAE271A464}" destId="{D9C1EE6B-777E-47EE-86A5-D289678D82AB}" srcOrd="0" destOrd="0" parTransId="{85930883-D15E-4535-B10D-F8036386046C}" sibTransId="{BE6371E7-1C4F-4EAE-A933-39EA60EE5B00}"/>
    <dgm:cxn modelId="{AA4374C8-718D-43FB-A4FD-DF169B8AD5AD}" type="presParOf" srcId="{D7B9564B-B9C1-4CA0-9B1C-A395E9FA04E3}" destId="{CD3B4893-ED1E-416D-A267-22F3CBC074AD}" srcOrd="0" destOrd="0" presId="urn:microsoft.com/office/officeart/2005/8/layout/chevron1"/>
    <dgm:cxn modelId="{FAB104A3-3E8A-4E0E-A9F1-32A3AB5EC8B5}" type="presParOf" srcId="{D7B9564B-B9C1-4CA0-9B1C-A395E9FA04E3}" destId="{C0EBA254-BDFA-4C69-BFFD-179351042EC3}" srcOrd="1" destOrd="0" presId="urn:microsoft.com/office/officeart/2005/8/layout/chevron1"/>
    <dgm:cxn modelId="{C26DF919-7B2F-4F69-8E79-B4A9372D61FA}" type="presParOf" srcId="{D7B9564B-B9C1-4CA0-9B1C-A395E9FA04E3}" destId="{D4157F58-A70A-4560-BAB8-B71A2BB2F751}" srcOrd="2" destOrd="0" presId="urn:microsoft.com/office/officeart/2005/8/layout/chevron1"/>
    <dgm:cxn modelId="{F234612F-BECE-41D0-8CB1-8CBC10CAFC5C}" type="presParOf" srcId="{D7B9564B-B9C1-4CA0-9B1C-A395E9FA04E3}" destId="{5DFD3F60-544B-4C75-A0F1-8C8C16C004A3}" srcOrd="3" destOrd="0" presId="urn:microsoft.com/office/officeart/2005/8/layout/chevron1"/>
    <dgm:cxn modelId="{533B79D9-5456-4501-A7F3-549544261780}" type="presParOf" srcId="{D7B9564B-B9C1-4CA0-9B1C-A395E9FA04E3}" destId="{5B170636-99D8-4346-8069-184097763680}" srcOrd="4" destOrd="0" presId="urn:microsoft.com/office/officeart/2005/8/layout/chevron1"/>
    <dgm:cxn modelId="{135284E5-9C13-4957-85B6-AEC9C21B1D3E}" type="presParOf" srcId="{D7B9564B-B9C1-4CA0-9B1C-A395E9FA04E3}" destId="{06008272-2A51-43A7-B99E-43D67F941CCC}" srcOrd="5" destOrd="0" presId="urn:microsoft.com/office/officeart/2005/8/layout/chevron1"/>
    <dgm:cxn modelId="{66E16F25-2EDE-43E8-8C11-DA43D77D321C}" type="presParOf" srcId="{D7B9564B-B9C1-4CA0-9B1C-A395E9FA04E3}" destId="{15322EEF-75E8-4BC5-92D5-F4ED85A9636A}" srcOrd="6" destOrd="0" presId="urn:microsoft.com/office/officeart/2005/8/layout/chevron1"/>
    <dgm:cxn modelId="{73E80634-86C0-4CA2-BAFA-DCC4D9CC9255}" type="presParOf" srcId="{D7B9564B-B9C1-4CA0-9B1C-A395E9FA04E3}" destId="{4CED2538-9409-42F3-AEEB-4CB489DB9942}" srcOrd="7" destOrd="0" presId="urn:microsoft.com/office/officeart/2005/8/layout/chevron1"/>
    <dgm:cxn modelId="{F46684D7-815F-4644-86AA-C1C2A79CBA52}" type="presParOf" srcId="{D7B9564B-B9C1-4CA0-9B1C-A395E9FA04E3}" destId="{E896C0A5-1823-407F-8FB7-E59BB3856C8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A3175B-9C3A-4AFF-AF4A-1DBC8BA590E8}" type="doc">
      <dgm:prSet loTypeId="urn:microsoft.com/office/officeart/2005/8/layout/radial5" loCatId="cycle" qsTypeId="urn:microsoft.com/office/officeart/2005/8/quickstyle/3d9" qsCatId="3D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5589A95E-D0A4-4CE6-86F2-C58C914BB0F1}">
      <dgm:prSet phldrT="[文本]"/>
      <dgm:spPr/>
      <dgm:t>
        <a:bodyPr/>
        <a:lstStyle/>
        <a:p>
          <a:r>
            <a:rPr lang="zh-CN" altLang="en-US" dirty="0" smtClean="0"/>
            <a:t>服务器</a:t>
          </a:r>
          <a:endParaRPr lang="zh-CN" altLang="en-US" dirty="0"/>
        </a:p>
      </dgm:t>
    </dgm:pt>
    <dgm:pt modelId="{3A00DC5B-5202-4712-8C41-EB28D4FBCC1A}" type="par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05DC8DCD-6251-4ADA-9984-EB4B54956404}" type="sib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832A04D3-8C7B-478E-8893-299EFF8A2706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15C2E45D-87D7-4CFD-9E39-DE343FB6C5D0}" type="par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D23152CD-7F64-4F96-BFCC-90893EE0D652}" type="sib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09F98C9B-012D-4B45-A278-7739BCF47DD9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55B1C57C-E8F9-4952-B9B6-99857727C7BE}" type="par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B525F48A-1BCD-4503-9D1B-5323D9FACAC9}" type="sib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2661BCE6-139B-4E5A-BBA7-EFE3CA0DAECC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7E2A3145-6189-4E87-9B09-7B79A2452708}" type="par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0E5A508C-DBE1-42BA-A0B0-3DC7C5A51C55}" type="sib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6479567B-03D8-4AFE-918C-AAD92DD86B0E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C749D4B4-3DBD-475E-9EEB-AC8723F7578E}" type="par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9F4D7064-52D5-4D12-84DE-F79581FC318B}" type="sib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AB78330B-263B-4BC8-96DA-DDFAA302C001}" type="pres">
      <dgm:prSet presAssocID="{3EA3175B-9C3A-4AFF-AF4A-1DBC8BA590E8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342D9E4-7D32-497B-830E-A2D709B3303F}" type="pres">
      <dgm:prSet presAssocID="{5589A95E-D0A4-4CE6-86F2-C58C914BB0F1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DDB4EAEC-B6B4-48F4-8134-6C292F501EA3}" type="pres">
      <dgm:prSet presAssocID="{15C2E45D-87D7-4CFD-9E39-DE343FB6C5D0}" presName="parTrans" presStyleLbl="sibTrans2D1" presStyleIdx="0" presStyleCnt="4"/>
      <dgm:spPr/>
      <dgm:t>
        <a:bodyPr/>
        <a:lstStyle/>
        <a:p>
          <a:endParaRPr lang="zh-CN" altLang="en-US"/>
        </a:p>
      </dgm:t>
    </dgm:pt>
    <dgm:pt modelId="{9E3FD89A-CF65-43CF-94D9-4A4F77CDAE24}" type="pres">
      <dgm:prSet presAssocID="{15C2E45D-87D7-4CFD-9E39-DE343FB6C5D0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0DA21C23-464A-415D-B465-24E554D55813}" type="pres">
      <dgm:prSet presAssocID="{832A04D3-8C7B-478E-8893-299EFF8A2706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B5E5445-752A-4E1B-B692-95301119DE0F}" type="pres">
      <dgm:prSet presAssocID="{55B1C57C-E8F9-4952-B9B6-99857727C7BE}" presName="parTrans" presStyleLbl="sibTrans2D1" presStyleIdx="1" presStyleCnt="4"/>
      <dgm:spPr/>
      <dgm:t>
        <a:bodyPr/>
        <a:lstStyle/>
        <a:p>
          <a:endParaRPr lang="zh-CN" altLang="en-US"/>
        </a:p>
      </dgm:t>
    </dgm:pt>
    <dgm:pt modelId="{EEEF1DAB-33CA-4541-A1A9-E5334991AA3C}" type="pres">
      <dgm:prSet presAssocID="{55B1C57C-E8F9-4952-B9B6-99857727C7BE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28EF2B3A-BA28-46B9-B6F4-EE8B75F22E46}" type="pres">
      <dgm:prSet presAssocID="{09F98C9B-012D-4B45-A278-7739BCF47DD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1128FE-76E5-419B-B8AA-DD9CD142AAD4}" type="pres">
      <dgm:prSet presAssocID="{7E2A3145-6189-4E87-9B09-7B79A2452708}" presName="parTrans" presStyleLbl="sibTrans2D1" presStyleIdx="2" presStyleCnt="4"/>
      <dgm:spPr/>
      <dgm:t>
        <a:bodyPr/>
        <a:lstStyle/>
        <a:p>
          <a:endParaRPr lang="zh-CN" altLang="en-US"/>
        </a:p>
      </dgm:t>
    </dgm:pt>
    <dgm:pt modelId="{F6400CDD-7A3D-4DEC-A940-ACDA60A42BB2}" type="pres">
      <dgm:prSet presAssocID="{7E2A3145-6189-4E87-9B09-7B79A2452708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CDB21FD0-F6B4-43E4-9DFC-7D54CE785A46}" type="pres">
      <dgm:prSet presAssocID="{2661BCE6-139B-4E5A-BBA7-EFE3CA0DAECC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3643A2-AF43-4834-8878-2EE66159A5C4}" type="pres">
      <dgm:prSet presAssocID="{C749D4B4-3DBD-475E-9EEB-AC8723F7578E}" presName="parTrans" presStyleLbl="sibTrans2D1" presStyleIdx="3" presStyleCnt="4"/>
      <dgm:spPr/>
      <dgm:t>
        <a:bodyPr/>
        <a:lstStyle/>
        <a:p>
          <a:endParaRPr lang="zh-CN" altLang="en-US"/>
        </a:p>
      </dgm:t>
    </dgm:pt>
    <dgm:pt modelId="{F38C6F3D-C5AA-4CD7-AEB9-2B0DEB8E8D80}" type="pres">
      <dgm:prSet presAssocID="{C749D4B4-3DBD-475E-9EEB-AC8723F7578E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6B57C9E3-E02D-44DD-BFB1-65551C358F33}" type="pres">
      <dgm:prSet presAssocID="{6479567B-03D8-4AFE-918C-AAD92DD86B0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8646AB3-032B-4D1B-83FE-3229A655870C}" type="presOf" srcId="{5589A95E-D0A4-4CE6-86F2-C58C914BB0F1}" destId="{3342D9E4-7D32-497B-830E-A2D709B3303F}" srcOrd="0" destOrd="0" presId="urn:microsoft.com/office/officeart/2005/8/layout/radial5"/>
    <dgm:cxn modelId="{B5169BAB-73D5-4AD2-9887-DDD4BB78651D}" type="presOf" srcId="{15C2E45D-87D7-4CFD-9E39-DE343FB6C5D0}" destId="{9E3FD89A-CF65-43CF-94D9-4A4F77CDAE24}" srcOrd="1" destOrd="0" presId="urn:microsoft.com/office/officeart/2005/8/layout/radial5"/>
    <dgm:cxn modelId="{1C82AC92-440B-4876-8376-14BC1DCA0CC2}" srcId="{3EA3175B-9C3A-4AFF-AF4A-1DBC8BA590E8}" destId="{5589A95E-D0A4-4CE6-86F2-C58C914BB0F1}" srcOrd="0" destOrd="0" parTransId="{3A00DC5B-5202-4712-8C41-EB28D4FBCC1A}" sibTransId="{05DC8DCD-6251-4ADA-9984-EB4B54956404}"/>
    <dgm:cxn modelId="{C20083C0-370F-4FBD-8130-071D0427ED98}" type="presOf" srcId="{7E2A3145-6189-4E87-9B09-7B79A2452708}" destId="{4A1128FE-76E5-419B-B8AA-DD9CD142AAD4}" srcOrd="0" destOrd="0" presId="urn:microsoft.com/office/officeart/2005/8/layout/radial5"/>
    <dgm:cxn modelId="{FF3D3519-6C9C-4FAB-807C-9FC41E4C7F55}" type="presOf" srcId="{15C2E45D-87D7-4CFD-9E39-DE343FB6C5D0}" destId="{DDB4EAEC-B6B4-48F4-8134-6C292F501EA3}" srcOrd="0" destOrd="0" presId="urn:microsoft.com/office/officeart/2005/8/layout/radial5"/>
    <dgm:cxn modelId="{ADAEBCB0-4DE2-48E4-841F-13671BE037D1}" type="presOf" srcId="{C749D4B4-3DBD-475E-9EEB-AC8723F7578E}" destId="{F38C6F3D-C5AA-4CD7-AEB9-2B0DEB8E8D80}" srcOrd="1" destOrd="0" presId="urn:microsoft.com/office/officeart/2005/8/layout/radial5"/>
    <dgm:cxn modelId="{D7FD9E34-A8FE-4693-952C-77C7961518A1}" srcId="{5589A95E-D0A4-4CE6-86F2-C58C914BB0F1}" destId="{832A04D3-8C7B-478E-8893-299EFF8A2706}" srcOrd="0" destOrd="0" parTransId="{15C2E45D-87D7-4CFD-9E39-DE343FB6C5D0}" sibTransId="{D23152CD-7F64-4F96-BFCC-90893EE0D652}"/>
    <dgm:cxn modelId="{E16A021A-349A-4D95-91FA-C8E2C4F2E8EA}" srcId="{5589A95E-D0A4-4CE6-86F2-C58C914BB0F1}" destId="{09F98C9B-012D-4B45-A278-7739BCF47DD9}" srcOrd="1" destOrd="0" parTransId="{55B1C57C-E8F9-4952-B9B6-99857727C7BE}" sibTransId="{B525F48A-1BCD-4503-9D1B-5323D9FACAC9}"/>
    <dgm:cxn modelId="{630BB8ED-5558-4CF9-A1E2-5F76578435A6}" type="presOf" srcId="{09F98C9B-012D-4B45-A278-7739BCF47DD9}" destId="{28EF2B3A-BA28-46B9-B6F4-EE8B75F22E46}" srcOrd="0" destOrd="0" presId="urn:microsoft.com/office/officeart/2005/8/layout/radial5"/>
    <dgm:cxn modelId="{6FF03E4C-50DE-4DE3-A647-564117DEE38E}" type="presOf" srcId="{7E2A3145-6189-4E87-9B09-7B79A2452708}" destId="{F6400CDD-7A3D-4DEC-A940-ACDA60A42BB2}" srcOrd="1" destOrd="0" presId="urn:microsoft.com/office/officeart/2005/8/layout/radial5"/>
    <dgm:cxn modelId="{BD42503C-154B-42D1-9716-9D293AC9E67D}" type="presOf" srcId="{6479567B-03D8-4AFE-918C-AAD92DD86B0E}" destId="{6B57C9E3-E02D-44DD-BFB1-65551C358F33}" srcOrd="0" destOrd="0" presId="urn:microsoft.com/office/officeart/2005/8/layout/radial5"/>
    <dgm:cxn modelId="{EFA24D49-F757-4387-8A1F-87806658A616}" type="presOf" srcId="{2661BCE6-139B-4E5A-BBA7-EFE3CA0DAECC}" destId="{CDB21FD0-F6B4-43E4-9DFC-7D54CE785A46}" srcOrd="0" destOrd="0" presId="urn:microsoft.com/office/officeart/2005/8/layout/radial5"/>
    <dgm:cxn modelId="{0D15896F-1DF3-47B1-A75F-A455B3C93251}" type="presOf" srcId="{832A04D3-8C7B-478E-8893-299EFF8A2706}" destId="{0DA21C23-464A-415D-B465-24E554D55813}" srcOrd="0" destOrd="0" presId="urn:microsoft.com/office/officeart/2005/8/layout/radial5"/>
    <dgm:cxn modelId="{8777827B-C2BA-407B-BA0E-507AC35A65E4}" type="presOf" srcId="{3EA3175B-9C3A-4AFF-AF4A-1DBC8BA590E8}" destId="{AB78330B-263B-4BC8-96DA-DDFAA302C001}" srcOrd="0" destOrd="0" presId="urn:microsoft.com/office/officeart/2005/8/layout/radial5"/>
    <dgm:cxn modelId="{6074EE54-63AB-464A-99E3-6CA761087408}" type="presOf" srcId="{55B1C57C-E8F9-4952-B9B6-99857727C7BE}" destId="{9B5E5445-752A-4E1B-B692-95301119DE0F}" srcOrd="0" destOrd="0" presId="urn:microsoft.com/office/officeart/2005/8/layout/radial5"/>
    <dgm:cxn modelId="{AC429066-9F6D-4E72-ACD9-FC426A3E810B}" srcId="{5589A95E-D0A4-4CE6-86F2-C58C914BB0F1}" destId="{2661BCE6-139B-4E5A-BBA7-EFE3CA0DAECC}" srcOrd="2" destOrd="0" parTransId="{7E2A3145-6189-4E87-9B09-7B79A2452708}" sibTransId="{0E5A508C-DBE1-42BA-A0B0-3DC7C5A51C55}"/>
    <dgm:cxn modelId="{52616FE3-04BA-43DD-957E-08002551078F}" srcId="{5589A95E-D0A4-4CE6-86F2-C58C914BB0F1}" destId="{6479567B-03D8-4AFE-918C-AAD92DD86B0E}" srcOrd="3" destOrd="0" parTransId="{C749D4B4-3DBD-475E-9EEB-AC8723F7578E}" sibTransId="{9F4D7064-52D5-4D12-84DE-F79581FC318B}"/>
    <dgm:cxn modelId="{14C7FDD1-A277-4A80-A138-3812888C8F71}" type="presOf" srcId="{C749D4B4-3DBD-475E-9EEB-AC8723F7578E}" destId="{E43643A2-AF43-4834-8878-2EE66159A5C4}" srcOrd="0" destOrd="0" presId="urn:microsoft.com/office/officeart/2005/8/layout/radial5"/>
    <dgm:cxn modelId="{90DA3120-6B4D-4803-80DB-45F2AE5F344A}" type="presOf" srcId="{55B1C57C-E8F9-4952-B9B6-99857727C7BE}" destId="{EEEF1DAB-33CA-4541-A1A9-E5334991AA3C}" srcOrd="1" destOrd="0" presId="urn:microsoft.com/office/officeart/2005/8/layout/radial5"/>
    <dgm:cxn modelId="{E3040EE9-631F-44AC-80BC-D2510CDCE647}" type="presParOf" srcId="{AB78330B-263B-4BC8-96DA-DDFAA302C001}" destId="{3342D9E4-7D32-497B-830E-A2D709B3303F}" srcOrd="0" destOrd="0" presId="urn:microsoft.com/office/officeart/2005/8/layout/radial5"/>
    <dgm:cxn modelId="{CE4B4408-FA67-4BFC-B7E3-116FBB4BF56B}" type="presParOf" srcId="{AB78330B-263B-4BC8-96DA-DDFAA302C001}" destId="{DDB4EAEC-B6B4-48F4-8134-6C292F501EA3}" srcOrd="1" destOrd="0" presId="urn:microsoft.com/office/officeart/2005/8/layout/radial5"/>
    <dgm:cxn modelId="{AFD1116D-E31C-4A1A-87B3-32CD54E93E89}" type="presParOf" srcId="{DDB4EAEC-B6B4-48F4-8134-6C292F501EA3}" destId="{9E3FD89A-CF65-43CF-94D9-4A4F77CDAE24}" srcOrd="0" destOrd="0" presId="urn:microsoft.com/office/officeart/2005/8/layout/radial5"/>
    <dgm:cxn modelId="{122F0F19-E049-49A1-972D-0CAF90CDAD6E}" type="presParOf" srcId="{AB78330B-263B-4BC8-96DA-DDFAA302C001}" destId="{0DA21C23-464A-415D-B465-24E554D55813}" srcOrd="2" destOrd="0" presId="urn:microsoft.com/office/officeart/2005/8/layout/radial5"/>
    <dgm:cxn modelId="{1B564843-819F-4345-B0E1-0388FD7A9A9D}" type="presParOf" srcId="{AB78330B-263B-4BC8-96DA-DDFAA302C001}" destId="{9B5E5445-752A-4E1B-B692-95301119DE0F}" srcOrd="3" destOrd="0" presId="urn:microsoft.com/office/officeart/2005/8/layout/radial5"/>
    <dgm:cxn modelId="{B3C34DF3-A5D0-4275-B709-3DF4BA185429}" type="presParOf" srcId="{9B5E5445-752A-4E1B-B692-95301119DE0F}" destId="{EEEF1DAB-33CA-4541-A1A9-E5334991AA3C}" srcOrd="0" destOrd="0" presId="urn:microsoft.com/office/officeart/2005/8/layout/radial5"/>
    <dgm:cxn modelId="{04680159-BB21-4732-90D4-D6A3C291BEE2}" type="presParOf" srcId="{AB78330B-263B-4BC8-96DA-DDFAA302C001}" destId="{28EF2B3A-BA28-46B9-B6F4-EE8B75F22E46}" srcOrd="4" destOrd="0" presId="urn:microsoft.com/office/officeart/2005/8/layout/radial5"/>
    <dgm:cxn modelId="{741341AB-985F-4EC5-9C8E-173E50AF7A4D}" type="presParOf" srcId="{AB78330B-263B-4BC8-96DA-DDFAA302C001}" destId="{4A1128FE-76E5-419B-B8AA-DD9CD142AAD4}" srcOrd="5" destOrd="0" presId="urn:microsoft.com/office/officeart/2005/8/layout/radial5"/>
    <dgm:cxn modelId="{A676D8AF-42D2-4AE5-BB12-8D3D1CC07E01}" type="presParOf" srcId="{4A1128FE-76E5-419B-B8AA-DD9CD142AAD4}" destId="{F6400CDD-7A3D-4DEC-A940-ACDA60A42BB2}" srcOrd="0" destOrd="0" presId="urn:microsoft.com/office/officeart/2005/8/layout/radial5"/>
    <dgm:cxn modelId="{3A9C64B0-89C1-403C-95A0-1FEC7525EFD1}" type="presParOf" srcId="{AB78330B-263B-4BC8-96DA-DDFAA302C001}" destId="{CDB21FD0-F6B4-43E4-9DFC-7D54CE785A46}" srcOrd="6" destOrd="0" presId="urn:microsoft.com/office/officeart/2005/8/layout/radial5"/>
    <dgm:cxn modelId="{A463C3D1-777D-420F-A67F-DF69E15984A9}" type="presParOf" srcId="{AB78330B-263B-4BC8-96DA-DDFAA302C001}" destId="{E43643A2-AF43-4834-8878-2EE66159A5C4}" srcOrd="7" destOrd="0" presId="urn:microsoft.com/office/officeart/2005/8/layout/radial5"/>
    <dgm:cxn modelId="{00F33FD4-79DC-4CC5-91D8-ABDEA59A79EF}" type="presParOf" srcId="{E43643A2-AF43-4834-8878-2EE66159A5C4}" destId="{F38C6F3D-C5AA-4CD7-AEB9-2B0DEB8E8D80}" srcOrd="0" destOrd="0" presId="urn:microsoft.com/office/officeart/2005/8/layout/radial5"/>
    <dgm:cxn modelId="{424C468F-57FD-4459-A51C-426C58EF4183}" type="presParOf" srcId="{AB78330B-263B-4BC8-96DA-DDFAA302C001}" destId="{6B57C9E3-E02D-44DD-BFB1-65551C358F33}" srcOrd="8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A3175B-9C3A-4AFF-AF4A-1DBC8BA590E8}" type="doc">
      <dgm:prSet loTypeId="urn:microsoft.com/office/officeart/2005/8/layout/radial5" loCatId="cycle" qsTypeId="urn:microsoft.com/office/officeart/2005/8/quickstyle/3d9" qsCatId="3D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5589A95E-D0A4-4CE6-86F2-C58C914BB0F1}">
      <dgm:prSet phldrT="[文本]"/>
      <dgm:spPr/>
      <dgm:t>
        <a:bodyPr/>
        <a:lstStyle/>
        <a:p>
          <a:r>
            <a:rPr lang="zh-CN" altLang="en-US" dirty="0" smtClean="0"/>
            <a:t>代理</a:t>
          </a:r>
          <a:endParaRPr lang="zh-CN" altLang="en-US" dirty="0"/>
        </a:p>
      </dgm:t>
    </dgm:pt>
    <dgm:pt modelId="{3A00DC5B-5202-4712-8C41-EB28D4FBCC1A}" type="par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05DC8DCD-6251-4ADA-9984-EB4B54956404}" type="sibTrans" cxnId="{1C82AC92-440B-4876-8376-14BC1DCA0CC2}">
      <dgm:prSet/>
      <dgm:spPr/>
      <dgm:t>
        <a:bodyPr/>
        <a:lstStyle/>
        <a:p>
          <a:endParaRPr lang="zh-CN" altLang="en-US"/>
        </a:p>
      </dgm:t>
    </dgm:pt>
    <dgm:pt modelId="{832A04D3-8C7B-478E-8893-299EFF8A2706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15C2E45D-87D7-4CFD-9E39-DE343FB6C5D0}" type="par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D23152CD-7F64-4F96-BFCC-90893EE0D652}" type="sibTrans" cxnId="{D7FD9E34-A8FE-4693-952C-77C7961518A1}">
      <dgm:prSet/>
      <dgm:spPr/>
      <dgm:t>
        <a:bodyPr/>
        <a:lstStyle/>
        <a:p>
          <a:endParaRPr lang="zh-CN" altLang="en-US"/>
        </a:p>
      </dgm:t>
    </dgm:pt>
    <dgm:pt modelId="{09F98C9B-012D-4B45-A278-7739BCF47DD9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1</a:t>
          </a:r>
          <a:endParaRPr lang="zh-CN" altLang="en-US" dirty="0"/>
        </a:p>
      </dgm:t>
    </dgm:pt>
    <dgm:pt modelId="{55B1C57C-E8F9-4952-B9B6-99857727C7BE}" type="par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B525F48A-1BCD-4503-9D1B-5323D9FACAC9}" type="sibTrans" cxnId="{E16A021A-349A-4D95-91FA-C8E2C4F2E8EA}">
      <dgm:prSet/>
      <dgm:spPr/>
      <dgm:t>
        <a:bodyPr/>
        <a:lstStyle/>
        <a:p>
          <a:endParaRPr lang="zh-CN" altLang="en-US"/>
        </a:p>
      </dgm:t>
    </dgm:pt>
    <dgm:pt modelId="{2661BCE6-139B-4E5A-BBA7-EFE3CA0DAECC}">
      <dgm:prSet phldrT="[文本]"/>
      <dgm:spPr/>
      <dgm:t>
        <a:bodyPr/>
        <a:lstStyle/>
        <a:p>
          <a:r>
            <a:rPr lang="zh-CN" altLang="en-US" dirty="0" smtClean="0"/>
            <a:t>接种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7E2A3145-6189-4E87-9B09-7B79A2452708}" type="par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0E5A508C-DBE1-42BA-A0B0-3DC7C5A51C55}" type="sibTrans" cxnId="{AC429066-9F6D-4E72-ACD9-FC426A3E810B}">
      <dgm:prSet/>
      <dgm:spPr/>
      <dgm:t>
        <a:bodyPr/>
        <a:lstStyle/>
        <a:p>
          <a:endParaRPr lang="zh-CN" altLang="en-US"/>
        </a:p>
      </dgm:t>
    </dgm:pt>
    <dgm:pt modelId="{6479567B-03D8-4AFE-918C-AAD92DD86B0E}">
      <dgm:prSet phldrT="[文本]"/>
      <dgm:spPr/>
      <dgm:t>
        <a:bodyPr/>
        <a:lstStyle/>
        <a:p>
          <a:r>
            <a:rPr lang="zh-CN" altLang="en-US" dirty="0" smtClean="0"/>
            <a:t>登记</a:t>
          </a:r>
          <a:r>
            <a:rPr lang="en-US" altLang="zh-CN" dirty="0" smtClean="0"/>
            <a:t>2</a:t>
          </a:r>
          <a:endParaRPr lang="zh-CN" altLang="en-US" dirty="0"/>
        </a:p>
      </dgm:t>
    </dgm:pt>
    <dgm:pt modelId="{C749D4B4-3DBD-475E-9EEB-AC8723F7578E}" type="par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9F4D7064-52D5-4D12-84DE-F79581FC318B}" type="sibTrans" cxnId="{52616FE3-04BA-43DD-957E-08002551078F}">
      <dgm:prSet/>
      <dgm:spPr/>
      <dgm:t>
        <a:bodyPr/>
        <a:lstStyle/>
        <a:p>
          <a:endParaRPr lang="zh-CN" altLang="en-US"/>
        </a:p>
      </dgm:t>
    </dgm:pt>
    <dgm:pt modelId="{4EB57C05-12CE-48B9-9C44-6687A0A8955C}">
      <dgm:prSet/>
      <dgm:spPr/>
      <dgm:t>
        <a:bodyPr/>
        <a:lstStyle/>
        <a:p>
          <a:r>
            <a:rPr lang="zh-CN" altLang="en-US" dirty="0" smtClean="0"/>
            <a:t>服务器</a:t>
          </a:r>
          <a:endParaRPr lang="zh-CN" altLang="en-US" dirty="0"/>
        </a:p>
      </dgm:t>
    </dgm:pt>
    <dgm:pt modelId="{00F7EF29-1444-411B-A521-0E7BBFDDD8B7}" type="parTrans" cxnId="{4EEBED8A-ACE8-4ED9-BD13-8E0E82058C08}">
      <dgm:prSet/>
      <dgm:spPr/>
      <dgm:t>
        <a:bodyPr/>
        <a:lstStyle/>
        <a:p>
          <a:endParaRPr lang="zh-CN" altLang="en-US"/>
        </a:p>
      </dgm:t>
    </dgm:pt>
    <dgm:pt modelId="{5BD5DB5F-8CF0-482E-8A89-C2290DAF951B}" type="sibTrans" cxnId="{4EEBED8A-ACE8-4ED9-BD13-8E0E82058C08}">
      <dgm:prSet/>
      <dgm:spPr/>
      <dgm:t>
        <a:bodyPr/>
        <a:lstStyle/>
        <a:p>
          <a:endParaRPr lang="zh-CN" altLang="en-US"/>
        </a:p>
      </dgm:t>
    </dgm:pt>
    <dgm:pt modelId="{AB78330B-263B-4BC8-96DA-DDFAA302C001}" type="pres">
      <dgm:prSet presAssocID="{3EA3175B-9C3A-4AFF-AF4A-1DBC8BA590E8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342D9E4-7D32-497B-830E-A2D709B3303F}" type="pres">
      <dgm:prSet presAssocID="{5589A95E-D0A4-4CE6-86F2-C58C914BB0F1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DDB4EAEC-B6B4-48F4-8134-6C292F501EA3}" type="pres">
      <dgm:prSet presAssocID="{15C2E45D-87D7-4CFD-9E39-DE343FB6C5D0}" presName="parTrans" presStyleLbl="sibTrans2D1" presStyleIdx="0" presStyleCnt="5"/>
      <dgm:spPr/>
      <dgm:t>
        <a:bodyPr/>
        <a:lstStyle/>
        <a:p>
          <a:endParaRPr lang="zh-CN" altLang="en-US"/>
        </a:p>
      </dgm:t>
    </dgm:pt>
    <dgm:pt modelId="{9E3FD89A-CF65-43CF-94D9-4A4F77CDAE24}" type="pres">
      <dgm:prSet presAssocID="{15C2E45D-87D7-4CFD-9E39-DE343FB6C5D0}" presName="connectorText" presStyleLbl="sibTrans2D1" presStyleIdx="0" presStyleCnt="5"/>
      <dgm:spPr/>
      <dgm:t>
        <a:bodyPr/>
        <a:lstStyle/>
        <a:p>
          <a:endParaRPr lang="zh-CN" altLang="en-US"/>
        </a:p>
      </dgm:t>
    </dgm:pt>
    <dgm:pt modelId="{0DA21C23-464A-415D-B465-24E554D55813}" type="pres">
      <dgm:prSet presAssocID="{832A04D3-8C7B-478E-8893-299EFF8A2706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B5E5445-752A-4E1B-B692-95301119DE0F}" type="pres">
      <dgm:prSet presAssocID="{55B1C57C-E8F9-4952-B9B6-99857727C7BE}" presName="parTrans" presStyleLbl="sibTrans2D1" presStyleIdx="1" presStyleCnt="5"/>
      <dgm:spPr/>
      <dgm:t>
        <a:bodyPr/>
        <a:lstStyle/>
        <a:p>
          <a:endParaRPr lang="zh-CN" altLang="en-US"/>
        </a:p>
      </dgm:t>
    </dgm:pt>
    <dgm:pt modelId="{EEEF1DAB-33CA-4541-A1A9-E5334991AA3C}" type="pres">
      <dgm:prSet presAssocID="{55B1C57C-E8F9-4952-B9B6-99857727C7BE}" presName="connectorText" presStyleLbl="sibTrans2D1" presStyleIdx="1" presStyleCnt="5"/>
      <dgm:spPr/>
      <dgm:t>
        <a:bodyPr/>
        <a:lstStyle/>
        <a:p>
          <a:endParaRPr lang="zh-CN" altLang="en-US"/>
        </a:p>
      </dgm:t>
    </dgm:pt>
    <dgm:pt modelId="{28EF2B3A-BA28-46B9-B6F4-EE8B75F22E46}" type="pres">
      <dgm:prSet presAssocID="{09F98C9B-012D-4B45-A278-7739BCF47DD9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603EC51-75FB-4CAA-A74D-086C115E8925}" type="pres">
      <dgm:prSet presAssocID="{00F7EF29-1444-411B-A521-0E7BBFDDD8B7}" presName="parTrans" presStyleLbl="sibTrans2D1" presStyleIdx="2" presStyleCnt="5"/>
      <dgm:spPr/>
      <dgm:t>
        <a:bodyPr/>
        <a:lstStyle/>
        <a:p>
          <a:endParaRPr lang="zh-CN" altLang="en-US"/>
        </a:p>
      </dgm:t>
    </dgm:pt>
    <dgm:pt modelId="{87B8F12F-DD7E-4EDB-BE02-60DBD097ECC9}" type="pres">
      <dgm:prSet presAssocID="{00F7EF29-1444-411B-A521-0E7BBFDDD8B7}" presName="connectorText" presStyleLbl="sibTrans2D1" presStyleIdx="2" presStyleCnt="5"/>
      <dgm:spPr/>
      <dgm:t>
        <a:bodyPr/>
        <a:lstStyle/>
        <a:p>
          <a:endParaRPr lang="zh-CN" altLang="en-US"/>
        </a:p>
      </dgm:t>
    </dgm:pt>
    <dgm:pt modelId="{9425156B-A76E-4B56-9025-15D035F4A02E}" type="pres">
      <dgm:prSet presAssocID="{4EB57C05-12CE-48B9-9C44-6687A0A8955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1128FE-76E5-419B-B8AA-DD9CD142AAD4}" type="pres">
      <dgm:prSet presAssocID="{7E2A3145-6189-4E87-9B09-7B79A2452708}" presName="parTrans" presStyleLbl="sibTrans2D1" presStyleIdx="3" presStyleCnt="5"/>
      <dgm:spPr/>
      <dgm:t>
        <a:bodyPr/>
        <a:lstStyle/>
        <a:p>
          <a:endParaRPr lang="zh-CN" altLang="en-US"/>
        </a:p>
      </dgm:t>
    </dgm:pt>
    <dgm:pt modelId="{F6400CDD-7A3D-4DEC-A940-ACDA60A42BB2}" type="pres">
      <dgm:prSet presAssocID="{7E2A3145-6189-4E87-9B09-7B79A2452708}" presName="connectorText" presStyleLbl="sibTrans2D1" presStyleIdx="3" presStyleCnt="5"/>
      <dgm:spPr/>
      <dgm:t>
        <a:bodyPr/>
        <a:lstStyle/>
        <a:p>
          <a:endParaRPr lang="zh-CN" altLang="en-US"/>
        </a:p>
      </dgm:t>
    </dgm:pt>
    <dgm:pt modelId="{CDB21FD0-F6B4-43E4-9DFC-7D54CE785A46}" type="pres">
      <dgm:prSet presAssocID="{2661BCE6-139B-4E5A-BBA7-EFE3CA0DAECC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3643A2-AF43-4834-8878-2EE66159A5C4}" type="pres">
      <dgm:prSet presAssocID="{C749D4B4-3DBD-475E-9EEB-AC8723F7578E}" presName="parTrans" presStyleLbl="sibTrans2D1" presStyleIdx="4" presStyleCnt="5"/>
      <dgm:spPr/>
      <dgm:t>
        <a:bodyPr/>
        <a:lstStyle/>
        <a:p>
          <a:endParaRPr lang="zh-CN" altLang="en-US"/>
        </a:p>
      </dgm:t>
    </dgm:pt>
    <dgm:pt modelId="{F38C6F3D-C5AA-4CD7-AEB9-2B0DEB8E8D80}" type="pres">
      <dgm:prSet presAssocID="{C749D4B4-3DBD-475E-9EEB-AC8723F7578E}" presName="connectorText" presStyleLbl="sibTrans2D1" presStyleIdx="4" presStyleCnt="5"/>
      <dgm:spPr/>
      <dgm:t>
        <a:bodyPr/>
        <a:lstStyle/>
        <a:p>
          <a:endParaRPr lang="zh-CN" altLang="en-US"/>
        </a:p>
      </dgm:t>
    </dgm:pt>
    <dgm:pt modelId="{6B57C9E3-E02D-44DD-BFB1-65551C358F33}" type="pres">
      <dgm:prSet presAssocID="{6479567B-03D8-4AFE-918C-AAD92DD86B0E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D15896F-1DF3-47B1-A75F-A455B3C93251}" type="presOf" srcId="{832A04D3-8C7B-478E-8893-299EFF8A2706}" destId="{0DA21C23-464A-415D-B465-24E554D55813}" srcOrd="0" destOrd="0" presId="urn:microsoft.com/office/officeart/2005/8/layout/radial5"/>
    <dgm:cxn modelId="{AC429066-9F6D-4E72-ACD9-FC426A3E810B}" srcId="{5589A95E-D0A4-4CE6-86F2-C58C914BB0F1}" destId="{2661BCE6-139B-4E5A-BBA7-EFE3CA0DAECC}" srcOrd="3" destOrd="0" parTransId="{7E2A3145-6189-4E87-9B09-7B79A2452708}" sibTransId="{0E5A508C-DBE1-42BA-A0B0-3DC7C5A51C55}"/>
    <dgm:cxn modelId="{9E81586F-1930-4EEB-9F6B-69C825FE2EC8}" type="presOf" srcId="{00F7EF29-1444-411B-A521-0E7BBFDDD8B7}" destId="{87B8F12F-DD7E-4EDB-BE02-60DBD097ECC9}" srcOrd="1" destOrd="0" presId="urn:microsoft.com/office/officeart/2005/8/layout/radial5"/>
    <dgm:cxn modelId="{BD42503C-154B-42D1-9716-9D293AC9E67D}" type="presOf" srcId="{6479567B-03D8-4AFE-918C-AAD92DD86B0E}" destId="{6B57C9E3-E02D-44DD-BFB1-65551C358F33}" srcOrd="0" destOrd="0" presId="urn:microsoft.com/office/officeart/2005/8/layout/radial5"/>
    <dgm:cxn modelId="{52616FE3-04BA-43DD-957E-08002551078F}" srcId="{5589A95E-D0A4-4CE6-86F2-C58C914BB0F1}" destId="{6479567B-03D8-4AFE-918C-AAD92DD86B0E}" srcOrd="4" destOrd="0" parTransId="{C749D4B4-3DBD-475E-9EEB-AC8723F7578E}" sibTransId="{9F4D7064-52D5-4D12-84DE-F79581FC318B}"/>
    <dgm:cxn modelId="{14C7FDD1-A277-4A80-A138-3812888C8F71}" type="presOf" srcId="{C749D4B4-3DBD-475E-9EEB-AC8723F7578E}" destId="{E43643A2-AF43-4834-8878-2EE66159A5C4}" srcOrd="0" destOrd="0" presId="urn:microsoft.com/office/officeart/2005/8/layout/radial5"/>
    <dgm:cxn modelId="{1C82AC92-440B-4876-8376-14BC1DCA0CC2}" srcId="{3EA3175B-9C3A-4AFF-AF4A-1DBC8BA590E8}" destId="{5589A95E-D0A4-4CE6-86F2-C58C914BB0F1}" srcOrd="0" destOrd="0" parTransId="{3A00DC5B-5202-4712-8C41-EB28D4FBCC1A}" sibTransId="{05DC8DCD-6251-4ADA-9984-EB4B54956404}"/>
    <dgm:cxn modelId="{E16A021A-349A-4D95-91FA-C8E2C4F2E8EA}" srcId="{5589A95E-D0A4-4CE6-86F2-C58C914BB0F1}" destId="{09F98C9B-012D-4B45-A278-7739BCF47DD9}" srcOrd="1" destOrd="0" parTransId="{55B1C57C-E8F9-4952-B9B6-99857727C7BE}" sibTransId="{B525F48A-1BCD-4503-9D1B-5323D9FACAC9}"/>
    <dgm:cxn modelId="{6074EE54-63AB-464A-99E3-6CA761087408}" type="presOf" srcId="{55B1C57C-E8F9-4952-B9B6-99857727C7BE}" destId="{9B5E5445-752A-4E1B-B692-95301119DE0F}" srcOrd="0" destOrd="0" presId="urn:microsoft.com/office/officeart/2005/8/layout/radial5"/>
    <dgm:cxn modelId="{EFA24D49-F757-4387-8A1F-87806658A616}" type="presOf" srcId="{2661BCE6-139B-4E5A-BBA7-EFE3CA0DAECC}" destId="{CDB21FD0-F6B4-43E4-9DFC-7D54CE785A46}" srcOrd="0" destOrd="0" presId="urn:microsoft.com/office/officeart/2005/8/layout/radial5"/>
    <dgm:cxn modelId="{D03C5848-34E3-48A6-8001-B460C4306144}" type="presOf" srcId="{4EB57C05-12CE-48B9-9C44-6687A0A8955C}" destId="{9425156B-A76E-4B56-9025-15D035F4A02E}" srcOrd="0" destOrd="0" presId="urn:microsoft.com/office/officeart/2005/8/layout/radial5"/>
    <dgm:cxn modelId="{6C64C6EC-193D-47B0-A7E6-B38C6D046D48}" type="presOf" srcId="{00F7EF29-1444-411B-A521-0E7BBFDDD8B7}" destId="{F603EC51-75FB-4CAA-A74D-086C115E8925}" srcOrd="0" destOrd="0" presId="urn:microsoft.com/office/officeart/2005/8/layout/radial5"/>
    <dgm:cxn modelId="{C20083C0-370F-4FBD-8130-071D0427ED98}" type="presOf" srcId="{7E2A3145-6189-4E87-9B09-7B79A2452708}" destId="{4A1128FE-76E5-419B-B8AA-DD9CD142AAD4}" srcOrd="0" destOrd="0" presId="urn:microsoft.com/office/officeart/2005/8/layout/radial5"/>
    <dgm:cxn modelId="{FF3D3519-6C9C-4FAB-807C-9FC41E4C7F55}" type="presOf" srcId="{15C2E45D-87D7-4CFD-9E39-DE343FB6C5D0}" destId="{DDB4EAEC-B6B4-48F4-8134-6C292F501EA3}" srcOrd="0" destOrd="0" presId="urn:microsoft.com/office/officeart/2005/8/layout/radial5"/>
    <dgm:cxn modelId="{28646AB3-032B-4D1B-83FE-3229A655870C}" type="presOf" srcId="{5589A95E-D0A4-4CE6-86F2-C58C914BB0F1}" destId="{3342D9E4-7D32-497B-830E-A2D709B3303F}" srcOrd="0" destOrd="0" presId="urn:microsoft.com/office/officeart/2005/8/layout/radial5"/>
    <dgm:cxn modelId="{D7FD9E34-A8FE-4693-952C-77C7961518A1}" srcId="{5589A95E-D0A4-4CE6-86F2-C58C914BB0F1}" destId="{832A04D3-8C7B-478E-8893-299EFF8A2706}" srcOrd="0" destOrd="0" parTransId="{15C2E45D-87D7-4CFD-9E39-DE343FB6C5D0}" sibTransId="{D23152CD-7F64-4F96-BFCC-90893EE0D652}"/>
    <dgm:cxn modelId="{8777827B-C2BA-407B-BA0E-507AC35A65E4}" type="presOf" srcId="{3EA3175B-9C3A-4AFF-AF4A-1DBC8BA590E8}" destId="{AB78330B-263B-4BC8-96DA-DDFAA302C001}" srcOrd="0" destOrd="0" presId="urn:microsoft.com/office/officeart/2005/8/layout/radial5"/>
    <dgm:cxn modelId="{4EEBED8A-ACE8-4ED9-BD13-8E0E82058C08}" srcId="{5589A95E-D0A4-4CE6-86F2-C58C914BB0F1}" destId="{4EB57C05-12CE-48B9-9C44-6687A0A8955C}" srcOrd="2" destOrd="0" parTransId="{00F7EF29-1444-411B-A521-0E7BBFDDD8B7}" sibTransId="{5BD5DB5F-8CF0-482E-8A89-C2290DAF951B}"/>
    <dgm:cxn modelId="{90DA3120-6B4D-4803-80DB-45F2AE5F344A}" type="presOf" srcId="{55B1C57C-E8F9-4952-B9B6-99857727C7BE}" destId="{EEEF1DAB-33CA-4541-A1A9-E5334991AA3C}" srcOrd="1" destOrd="0" presId="urn:microsoft.com/office/officeart/2005/8/layout/radial5"/>
    <dgm:cxn modelId="{B5169BAB-73D5-4AD2-9887-DDD4BB78651D}" type="presOf" srcId="{15C2E45D-87D7-4CFD-9E39-DE343FB6C5D0}" destId="{9E3FD89A-CF65-43CF-94D9-4A4F77CDAE24}" srcOrd="1" destOrd="0" presId="urn:microsoft.com/office/officeart/2005/8/layout/radial5"/>
    <dgm:cxn modelId="{ADAEBCB0-4DE2-48E4-841F-13671BE037D1}" type="presOf" srcId="{C749D4B4-3DBD-475E-9EEB-AC8723F7578E}" destId="{F38C6F3D-C5AA-4CD7-AEB9-2B0DEB8E8D80}" srcOrd="1" destOrd="0" presId="urn:microsoft.com/office/officeart/2005/8/layout/radial5"/>
    <dgm:cxn modelId="{6FF03E4C-50DE-4DE3-A647-564117DEE38E}" type="presOf" srcId="{7E2A3145-6189-4E87-9B09-7B79A2452708}" destId="{F6400CDD-7A3D-4DEC-A940-ACDA60A42BB2}" srcOrd="1" destOrd="0" presId="urn:microsoft.com/office/officeart/2005/8/layout/radial5"/>
    <dgm:cxn modelId="{630BB8ED-5558-4CF9-A1E2-5F76578435A6}" type="presOf" srcId="{09F98C9B-012D-4B45-A278-7739BCF47DD9}" destId="{28EF2B3A-BA28-46B9-B6F4-EE8B75F22E46}" srcOrd="0" destOrd="0" presId="urn:microsoft.com/office/officeart/2005/8/layout/radial5"/>
    <dgm:cxn modelId="{E3040EE9-631F-44AC-80BC-D2510CDCE647}" type="presParOf" srcId="{AB78330B-263B-4BC8-96DA-DDFAA302C001}" destId="{3342D9E4-7D32-497B-830E-A2D709B3303F}" srcOrd="0" destOrd="0" presId="urn:microsoft.com/office/officeart/2005/8/layout/radial5"/>
    <dgm:cxn modelId="{CE4B4408-FA67-4BFC-B7E3-116FBB4BF56B}" type="presParOf" srcId="{AB78330B-263B-4BC8-96DA-DDFAA302C001}" destId="{DDB4EAEC-B6B4-48F4-8134-6C292F501EA3}" srcOrd="1" destOrd="0" presId="urn:microsoft.com/office/officeart/2005/8/layout/radial5"/>
    <dgm:cxn modelId="{AFD1116D-E31C-4A1A-87B3-32CD54E93E89}" type="presParOf" srcId="{DDB4EAEC-B6B4-48F4-8134-6C292F501EA3}" destId="{9E3FD89A-CF65-43CF-94D9-4A4F77CDAE24}" srcOrd="0" destOrd="0" presId="urn:microsoft.com/office/officeart/2005/8/layout/radial5"/>
    <dgm:cxn modelId="{122F0F19-E049-49A1-972D-0CAF90CDAD6E}" type="presParOf" srcId="{AB78330B-263B-4BC8-96DA-DDFAA302C001}" destId="{0DA21C23-464A-415D-B465-24E554D55813}" srcOrd="2" destOrd="0" presId="urn:microsoft.com/office/officeart/2005/8/layout/radial5"/>
    <dgm:cxn modelId="{1B564843-819F-4345-B0E1-0388FD7A9A9D}" type="presParOf" srcId="{AB78330B-263B-4BC8-96DA-DDFAA302C001}" destId="{9B5E5445-752A-4E1B-B692-95301119DE0F}" srcOrd="3" destOrd="0" presId="urn:microsoft.com/office/officeart/2005/8/layout/radial5"/>
    <dgm:cxn modelId="{B3C34DF3-A5D0-4275-B709-3DF4BA185429}" type="presParOf" srcId="{9B5E5445-752A-4E1B-B692-95301119DE0F}" destId="{EEEF1DAB-33CA-4541-A1A9-E5334991AA3C}" srcOrd="0" destOrd="0" presId="urn:microsoft.com/office/officeart/2005/8/layout/radial5"/>
    <dgm:cxn modelId="{04680159-BB21-4732-90D4-D6A3C291BEE2}" type="presParOf" srcId="{AB78330B-263B-4BC8-96DA-DDFAA302C001}" destId="{28EF2B3A-BA28-46B9-B6F4-EE8B75F22E46}" srcOrd="4" destOrd="0" presId="urn:microsoft.com/office/officeart/2005/8/layout/radial5"/>
    <dgm:cxn modelId="{DA59DF15-35ED-4A29-A3C3-60684571A893}" type="presParOf" srcId="{AB78330B-263B-4BC8-96DA-DDFAA302C001}" destId="{F603EC51-75FB-4CAA-A74D-086C115E8925}" srcOrd="5" destOrd="0" presId="urn:microsoft.com/office/officeart/2005/8/layout/radial5"/>
    <dgm:cxn modelId="{759153C3-BAA7-4F7C-BBD5-9E7B641FD0B1}" type="presParOf" srcId="{F603EC51-75FB-4CAA-A74D-086C115E8925}" destId="{87B8F12F-DD7E-4EDB-BE02-60DBD097ECC9}" srcOrd="0" destOrd="0" presId="urn:microsoft.com/office/officeart/2005/8/layout/radial5"/>
    <dgm:cxn modelId="{7033F1F4-840E-4080-A552-EB4ABD680903}" type="presParOf" srcId="{AB78330B-263B-4BC8-96DA-DDFAA302C001}" destId="{9425156B-A76E-4B56-9025-15D035F4A02E}" srcOrd="6" destOrd="0" presId="urn:microsoft.com/office/officeart/2005/8/layout/radial5"/>
    <dgm:cxn modelId="{741341AB-985F-4EC5-9C8E-173E50AF7A4D}" type="presParOf" srcId="{AB78330B-263B-4BC8-96DA-DDFAA302C001}" destId="{4A1128FE-76E5-419B-B8AA-DD9CD142AAD4}" srcOrd="7" destOrd="0" presId="urn:microsoft.com/office/officeart/2005/8/layout/radial5"/>
    <dgm:cxn modelId="{A676D8AF-42D2-4AE5-BB12-8D3D1CC07E01}" type="presParOf" srcId="{4A1128FE-76E5-419B-B8AA-DD9CD142AAD4}" destId="{F6400CDD-7A3D-4DEC-A940-ACDA60A42BB2}" srcOrd="0" destOrd="0" presId="urn:microsoft.com/office/officeart/2005/8/layout/radial5"/>
    <dgm:cxn modelId="{3A9C64B0-89C1-403C-95A0-1FEC7525EFD1}" type="presParOf" srcId="{AB78330B-263B-4BC8-96DA-DDFAA302C001}" destId="{CDB21FD0-F6B4-43E4-9DFC-7D54CE785A46}" srcOrd="8" destOrd="0" presId="urn:microsoft.com/office/officeart/2005/8/layout/radial5"/>
    <dgm:cxn modelId="{A463C3D1-777D-420F-A67F-DF69E15984A9}" type="presParOf" srcId="{AB78330B-263B-4BC8-96DA-DDFAA302C001}" destId="{E43643A2-AF43-4834-8878-2EE66159A5C4}" srcOrd="9" destOrd="0" presId="urn:microsoft.com/office/officeart/2005/8/layout/radial5"/>
    <dgm:cxn modelId="{00F33FD4-79DC-4CC5-91D8-ABDEA59A79EF}" type="presParOf" srcId="{E43643A2-AF43-4834-8878-2EE66159A5C4}" destId="{F38C6F3D-C5AA-4CD7-AEB9-2B0DEB8E8D80}" srcOrd="0" destOrd="0" presId="urn:microsoft.com/office/officeart/2005/8/layout/radial5"/>
    <dgm:cxn modelId="{424C468F-57FD-4459-A51C-426C58EF4183}" type="presParOf" srcId="{AB78330B-263B-4BC8-96DA-DDFAA302C001}" destId="{6B57C9E3-E02D-44DD-BFB1-65551C358F33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3B4893-ED1E-416D-A267-22F3CBC074AD}">
      <dsp:nvSpPr>
        <dsp:cNvPr id="0" name=""/>
        <dsp:cNvSpPr/>
      </dsp:nvSpPr>
      <dsp:spPr>
        <a:xfrm>
          <a:off x="2616" y="0"/>
          <a:ext cx="2329108" cy="676833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字节</a:t>
          </a:r>
          <a:r>
            <a:rPr lang="en-US" altLang="zh-CN" sz="2900" kern="1200" dirty="0" smtClean="0"/>
            <a:t>0</a:t>
          </a:r>
          <a:endParaRPr lang="zh-CN" altLang="en-US" sz="2900" kern="1200" dirty="0"/>
        </a:p>
      </dsp:txBody>
      <dsp:txXfrm>
        <a:off x="341033" y="0"/>
        <a:ext cx="1652275" cy="676833"/>
      </dsp:txXfrm>
    </dsp:sp>
    <dsp:sp modelId="{D4157F58-A70A-4560-BAB8-B71A2BB2F751}">
      <dsp:nvSpPr>
        <dsp:cNvPr id="0" name=""/>
        <dsp:cNvSpPr/>
      </dsp:nvSpPr>
      <dsp:spPr>
        <a:xfrm>
          <a:off x="2098814" y="0"/>
          <a:ext cx="2329108" cy="676833"/>
        </a:xfrm>
        <a:prstGeom prst="chevron">
          <a:avLst/>
        </a:prstGeom>
        <a:solidFill>
          <a:schemeClr val="accent2">
            <a:hueOff val="-2555901"/>
            <a:satOff val="613"/>
            <a:lumOff val="9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900" kern="1200" dirty="0" smtClean="0"/>
            <a:t>…</a:t>
          </a:r>
          <a:endParaRPr lang="zh-CN" altLang="en-US" sz="2900" kern="1200" dirty="0"/>
        </a:p>
      </dsp:txBody>
      <dsp:txXfrm>
        <a:off x="2437231" y="0"/>
        <a:ext cx="1652275" cy="676833"/>
      </dsp:txXfrm>
    </dsp:sp>
    <dsp:sp modelId="{5B170636-99D8-4346-8069-184097763680}">
      <dsp:nvSpPr>
        <dsp:cNvPr id="0" name=""/>
        <dsp:cNvSpPr/>
      </dsp:nvSpPr>
      <dsp:spPr>
        <a:xfrm>
          <a:off x="4195011" y="0"/>
          <a:ext cx="2329108" cy="676833"/>
        </a:xfrm>
        <a:prstGeom prst="chevron">
          <a:avLst/>
        </a:prstGeom>
        <a:solidFill>
          <a:schemeClr val="accent2">
            <a:hueOff val="-5111803"/>
            <a:satOff val="1227"/>
            <a:lumOff val="1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字节</a:t>
          </a:r>
          <a:r>
            <a:rPr lang="en-US" altLang="zh-CN" sz="2900" kern="1200" dirty="0" smtClean="0"/>
            <a:t>k+1</a:t>
          </a:r>
          <a:endParaRPr lang="zh-CN" altLang="en-US" sz="2900" kern="1200" dirty="0"/>
        </a:p>
      </dsp:txBody>
      <dsp:txXfrm>
        <a:off x="4533428" y="0"/>
        <a:ext cx="1652275" cy="676833"/>
      </dsp:txXfrm>
    </dsp:sp>
    <dsp:sp modelId="{15322EEF-75E8-4BC5-92D5-F4ED85A9636A}">
      <dsp:nvSpPr>
        <dsp:cNvPr id="0" name=""/>
        <dsp:cNvSpPr/>
      </dsp:nvSpPr>
      <dsp:spPr>
        <a:xfrm>
          <a:off x="6291209" y="0"/>
          <a:ext cx="2329108" cy="676833"/>
        </a:xfrm>
        <a:prstGeom prst="chevron">
          <a:avLst/>
        </a:prstGeom>
        <a:solidFill>
          <a:schemeClr val="accent2">
            <a:hueOff val="-7667704"/>
            <a:satOff val="1840"/>
            <a:lumOff val="29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字节</a:t>
          </a:r>
          <a:r>
            <a:rPr lang="en-US" altLang="zh-CN" sz="2900" kern="1200" dirty="0" smtClean="0"/>
            <a:t>k+2</a:t>
          </a:r>
          <a:endParaRPr lang="zh-CN" altLang="en-US" sz="2900" kern="1200" dirty="0"/>
        </a:p>
      </dsp:txBody>
      <dsp:txXfrm>
        <a:off x="6629626" y="0"/>
        <a:ext cx="1652275" cy="676833"/>
      </dsp:txXfrm>
    </dsp:sp>
    <dsp:sp modelId="{E896C0A5-1823-407F-8FB7-E59BB3856C88}">
      <dsp:nvSpPr>
        <dsp:cNvPr id="0" name=""/>
        <dsp:cNvSpPr/>
      </dsp:nvSpPr>
      <dsp:spPr>
        <a:xfrm>
          <a:off x="8387406" y="0"/>
          <a:ext cx="2329108" cy="676833"/>
        </a:xfrm>
        <a:prstGeom prst="chevron">
          <a:avLst/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900" kern="1200" dirty="0" smtClean="0"/>
            <a:t>…</a:t>
          </a:r>
          <a:endParaRPr lang="zh-CN" altLang="en-US" sz="2900" kern="1200" dirty="0"/>
        </a:p>
      </dsp:txBody>
      <dsp:txXfrm>
        <a:off x="8725823" y="0"/>
        <a:ext cx="1652275" cy="6768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42D9E4-7D32-497B-830E-A2D709B3303F}">
      <dsp:nvSpPr>
        <dsp:cNvPr id="0" name=""/>
        <dsp:cNvSpPr/>
      </dsp:nvSpPr>
      <dsp:spPr>
        <a:xfrm>
          <a:off x="2458443" y="1910282"/>
          <a:ext cx="1361033" cy="13610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服务器</a:t>
          </a:r>
          <a:endParaRPr lang="zh-CN" altLang="en-US" sz="2300" kern="1200" dirty="0"/>
        </a:p>
      </dsp:txBody>
      <dsp:txXfrm>
        <a:off x="2657762" y="2109601"/>
        <a:ext cx="962395" cy="962395"/>
      </dsp:txXfrm>
    </dsp:sp>
    <dsp:sp modelId="{DDB4EAEC-B6B4-48F4-8134-6C292F501EA3}">
      <dsp:nvSpPr>
        <dsp:cNvPr id="0" name=""/>
        <dsp:cNvSpPr/>
      </dsp:nvSpPr>
      <dsp:spPr>
        <a:xfrm rot="16200000">
          <a:off x="2994366" y="1414272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037744" y="1550200"/>
        <a:ext cx="202431" cy="277651"/>
      </dsp:txXfrm>
    </dsp:sp>
    <dsp:sp modelId="{0DA21C23-464A-415D-B465-24E554D55813}">
      <dsp:nvSpPr>
        <dsp:cNvPr id="0" name=""/>
        <dsp:cNvSpPr/>
      </dsp:nvSpPr>
      <dsp:spPr>
        <a:xfrm>
          <a:off x="2458443" y="3611"/>
          <a:ext cx="1361033" cy="136103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登记</a:t>
          </a:r>
          <a:r>
            <a:rPr lang="en-US" altLang="zh-CN" sz="2300" kern="1200" dirty="0" smtClean="0"/>
            <a:t>1</a:t>
          </a:r>
          <a:endParaRPr lang="zh-CN" altLang="en-US" sz="2300" kern="1200" dirty="0"/>
        </a:p>
      </dsp:txBody>
      <dsp:txXfrm>
        <a:off x="2657762" y="202930"/>
        <a:ext cx="962395" cy="962395"/>
      </dsp:txXfrm>
    </dsp:sp>
    <dsp:sp modelId="{9B5E5445-752A-4E1B-B692-95301119DE0F}">
      <dsp:nvSpPr>
        <dsp:cNvPr id="0" name=""/>
        <dsp:cNvSpPr/>
      </dsp:nvSpPr>
      <dsp:spPr>
        <a:xfrm>
          <a:off x="3939517" y="2359423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3407868"/>
            <a:satOff val="818"/>
            <a:lumOff val="13202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939517" y="2451973"/>
        <a:ext cx="202431" cy="277651"/>
      </dsp:txXfrm>
    </dsp:sp>
    <dsp:sp modelId="{28EF2B3A-BA28-46B9-B6F4-EE8B75F22E46}">
      <dsp:nvSpPr>
        <dsp:cNvPr id="0" name=""/>
        <dsp:cNvSpPr/>
      </dsp:nvSpPr>
      <dsp:spPr>
        <a:xfrm>
          <a:off x="4365114" y="1910282"/>
          <a:ext cx="1361033" cy="1361033"/>
        </a:xfrm>
        <a:prstGeom prst="ellipse">
          <a:avLst/>
        </a:prstGeom>
        <a:solidFill>
          <a:schemeClr val="accent2">
            <a:hueOff val="-3407868"/>
            <a:satOff val="818"/>
            <a:lumOff val="13202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接种</a:t>
          </a:r>
          <a:r>
            <a:rPr lang="en-US" altLang="zh-CN" sz="2300" kern="1200" dirty="0" smtClean="0"/>
            <a:t>1</a:t>
          </a:r>
          <a:endParaRPr lang="zh-CN" altLang="en-US" sz="2300" kern="1200" dirty="0"/>
        </a:p>
      </dsp:txBody>
      <dsp:txXfrm>
        <a:off x="4564433" y="2109601"/>
        <a:ext cx="962395" cy="962395"/>
      </dsp:txXfrm>
    </dsp:sp>
    <dsp:sp modelId="{4A1128FE-76E5-419B-B8AA-DD9CD142AAD4}">
      <dsp:nvSpPr>
        <dsp:cNvPr id="0" name=""/>
        <dsp:cNvSpPr/>
      </dsp:nvSpPr>
      <dsp:spPr>
        <a:xfrm rot="5400000">
          <a:off x="2994366" y="3304574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6815737"/>
            <a:satOff val="1636"/>
            <a:lumOff val="26405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037744" y="3353746"/>
        <a:ext cx="202431" cy="277651"/>
      </dsp:txXfrm>
    </dsp:sp>
    <dsp:sp modelId="{CDB21FD0-F6B4-43E4-9DFC-7D54CE785A46}">
      <dsp:nvSpPr>
        <dsp:cNvPr id="0" name=""/>
        <dsp:cNvSpPr/>
      </dsp:nvSpPr>
      <dsp:spPr>
        <a:xfrm>
          <a:off x="2458443" y="3816953"/>
          <a:ext cx="1361033" cy="1361033"/>
        </a:xfrm>
        <a:prstGeom prst="ellipse">
          <a:avLst/>
        </a:prstGeom>
        <a:solidFill>
          <a:schemeClr val="accent2">
            <a:hueOff val="-6815737"/>
            <a:satOff val="1636"/>
            <a:lumOff val="26405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接种</a:t>
          </a:r>
          <a:r>
            <a:rPr lang="en-US" altLang="zh-CN" sz="2300" kern="1200" dirty="0" smtClean="0"/>
            <a:t>2</a:t>
          </a:r>
          <a:endParaRPr lang="zh-CN" altLang="en-US" sz="2300" kern="1200" dirty="0"/>
        </a:p>
      </dsp:txBody>
      <dsp:txXfrm>
        <a:off x="2657762" y="4016272"/>
        <a:ext cx="962395" cy="962395"/>
      </dsp:txXfrm>
    </dsp:sp>
    <dsp:sp modelId="{E43643A2-AF43-4834-8878-2EE66159A5C4}">
      <dsp:nvSpPr>
        <dsp:cNvPr id="0" name=""/>
        <dsp:cNvSpPr/>
      </dsp:nvSpPr>
      <dsp:spPr>
        <a:xfrm rot="10800000">
          <a:off x="2049215" y="2359423"/>
          <a:ext cx="289187" cy="4627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 rot="10800000">
        <a:off x="2135971" y="2451973"/>
        <a:ext cx="202431" cy="277651"/>
      </dsp:txXfrm>
    </dsp:sp>
    <dsp:sp modelId="{6B57C9E3-E02D-44DD-BFB1-65551C358F33}">
      <dsp:nvSpPr>
        <dsp:cNvPr id="0" name=""/>
        <dsp:cNvSpPr/>
      </dsp:nvSpPr>
      <dsp:spPr>
        <a:xfrm>
          <a:off x="551772" y="1910282"/>
          <a:ext cx="1361033" cy="1361033"/>
        </a:xfrm>
        <a:prstGeom prst="ellipse">
          <a:avLst/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  <a:sp3d extrusionH="28000" prstMaterial="matte"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登记</a:t>
          </a:r>
          <a:r>
            <a:rPr lang="en-US" altLang="zh-CN" sz="2300" kern="1200" dirty="0" smtClean="0"/>
            <a:t>2</a:t>
          </a:r>
          <a:endParaRPr lang="zh-CN" altLang="en-US" sz="2300" kern="1200" dirty="0"/>
        </a:p>
      </dsp:txBody>
      <dsp:txXfrm>
        <a:off x="751091" y="2109601"/>
        <a:ext cx="962395" cy="9623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42D9E4-7D32-497B-830E-A2D709B3303F}">
      <dsp:nvSpPr>
        <dsp:cNvPr id="0" name=""/>
        <dsp:cNvSpPr/>
      </dsp:nvSpPr>
      <dsp:spPr>
        <a:xfrm>
          <a:off x="2406332" y="2054114"/>
          <a:ext cx="1465256" cy="14652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  <a:sp3d extrusionH="28000" prstMaterial="matte"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kern="1200" dirty="0" smtClean="0"/>
            <a:t>代理</a:t>
          </a:r>
          <a:endParaRPr lang="zh-CN" altLang="en-US" sz="3700" kern="1200" dirty="0"/>
        </a:p>
      </dsp:txBody>
      <dsp:txXfrm>
        <a:off x="2620914" y="2268696"/>
        <a:ext cx="1036092" cy="1036092"/>
      </dsp:txXfrm>
    </dsp:sp>
    <dsp:sp modelId="{DDB4EAEC-B6B4-48F4-8134-6C292F501EA3}">
      <dsp:nvSpPr>
        <dsp:cNvPr id="0" name=""/>
        <dsp:cNvSpPr/>
      </dsp:nvSpPr>
      <dsp:spPr>
        <a:xfrm rot="16200000">
          <a:off x="2983487" y="1520475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>
        <a:off x="3030129" y="1666754"/>
        <a:ext cx="217662" cy="298913"/>
      </dsp:txXfrm>
    </dsp:sp>
    <dsp:sp modelId="{0DA21C23-464A-415D-B465-24E554D55813}">
      <dsp:nvSpPr>
        <dsp:cNvPr id="0" name=""/>
        <dsp:cNvSpPr/>
      </dsp:nvSpPr>
      <dsp:spPr>
        <a:xfrm>
          <a:off x="2406332" y="2165"/>
          <a:ext cx="1465256" cy="146525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登记</a:t>
          </a:r>
          <a:r>
            <a:rPr lang="en-US" altLang="zh-CN" sz="2500" kern="1200" dirty="0" smtClean="0"/>
            <a:t>1</a:t>
          </a:r>
          <a:endParaRPr lang="zh-CN" altLang="en-US" sz="2500" kern="1200" dirty="0"/>
        </a:p>
      </dsp:txBody>
      <dsp:txXfrm>
        <a:off x="2620914" y="216747"/>
        <a:ext cx="1036092" cy="1036092"/>
      </dsp:txXfrm>
    </dsp:sp>
    <dsp:sp modelId="{9B5E5445-752A-4E1B-B692-95301119DE0F}">
      <dsp:nvSpPr>
        <dsp:cNvPr id="0" name=""/>
        <dsp:cNvSpPr/>
      </dsp:nvSpPr>
      <dsp:spPr>
        <a:xfrm rot="20520000">
          <a:off x="3950877" y="2223325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2555901"/>
            <a:satOff val="613"/>
            <a:lumOff val="9902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>
        <a:off x="3953160" y="2337375"/>
        <a:ext cx="217662" cy="298913"/>
      </dsp:txXfrm>
    </dsp:sp>
    <dsp:sp modelId="{28EF2B3A-BA28-46B9-B6F4-EE8B75F22E46}">
      <dsp:nvSpPr>
        <dsp:cNvPr id="0" name=""/>
        <dsp:cNvSpPr/>
      </dsp:nvSpPr>
      <dsp:spPr>
        <a:xfrm>
          <a:off x="4357851" y="1420027"/>
          <a:ext cx="1465256" cy="1465256"/>
        </a:xfrm>
        <a:prstGeom prst="ellipse">
          <a:avLst/>
        </a:prstGeom>
        <a:solidFill>
          <a:schemeClr val="accent2">
            <a:hueOff val="-2555901"/>
            <a:satOff val="613"/>
            <a:lumOff val="9902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接种</a:t>
          </a:r>
          <a:r>
            <a:rPr lang="en-US" altLang="zh-CN" sz="2500" kern="1200" dirty="0" smtClean="0"/>
            <a:t>1</a:t>
          </a:r>
          <a:endParaRPr lang="zh-CN" altLang="en-US" sz="2500" kern="1200" dirty="0"/>
        </a:p>
      </dsp:txBody>
      <dsp:txXfrm>
        <a:off x="4572433" y="1634609"/>
        <a:ext cx="1036092" cy="1036092"/>
      </dsp:txXfrm>
    </dsp:sp>
    <dsp:sp modelId="{F603EC51-75FB-4CAA-A74D-086C115E8925}">
      <dsp:nvSpPr>
        <dsp:cNvPr id="0" name=""/>
        <dsp:cNvSpPr/>
      </dsp:nvSpPr>
      <dsp:spPr>
        <a:xfrm rot="3240000">
          <a:off x="3581367" y="3360560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5111803"/>
            <a:satOff val="1227"/>
            <a:lumOff val="19804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>
        <a:off x="3600594" y="3422463"/>
        <a:ext cx="217662" cy="298913"/>
      </dsp:txXfrm>
    </dsp:sp>
    <dsp:sp modelId="{9425156B-A76E-4B56-9025-15D035F4A02E}">
      <dsp:nvSpPr>
        <dsp:cNvPr id="0" name=""/>
        <dsp:cNvSpPr/>
      </dsp:nvSpPr>
      <dsp:spPr>
        <a:xfrm>
          <a:off x="3612437" y="3714176"/>
          <a:ext cx="1465256" cy="1465256"/>
        </a:xfrm>
        <a:prstGeom prst="ellipse">
          <a:avLst/>
        </a:prstGeom>
        <a:solidFill>
          <a:schemeClr val="accent2">
            <a:hueOff val="-5111803"/>
            <a:satOff val="1227"/>
            <a:lumOff val="19804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服务器</a:t>
          </a:r>
          <a:endParaRPr lang="zh-CN" altLang="en-US" sz="2500" kern="1200" dirty="0"/>
        </a:p>
      </dsp:txBody>
      <dsp:txXfrm>
        <a:off x="3827019" y="3928758"/>
        <a:ext cx="1036092" cy="1036092"/>
      </dsp:txXfrm>
    </dsp:sp>
    <dsp:sp modelId="{4A1128FE-76E5-419B-B8AA-DD9CD142AAD4}">
      <dsp:nvSpPr>
        <dsp:cNvPr id="0" name=""/>
        <dsp:cNvSpPr/>
      </dsp:nvSpPr>
      <dsp:spPr>
        <a:xfrm rot="7560000">
          <a:off x="2385607" y="3360560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7667704"/>
            <a:satOff val="1840"/>
            <a:lumOff val="29705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 rot="10800000">
        <a:off x="2459664" y="3422463"/>
        <a:ext cx="217662" cy="298913"/>
      </dsp:txXfrm>
    </dsp:sp>
    <dsp:sp modelId="{CDB21FD0-F6B4-43E4-9DFC-7D54CE785A46}">
      <dsp:nvSpPr>
        <dsp:cNvPr id="0" name=""/>
        <dsp:cNvSpPr/>
      </dsp:nvSpPr>
      <dsp:spPr>
        <a:xfrm>
          <a:off x="1200226" y="3714176"/>
          <a:ext cx="1465256" cy="1465256"/>
        </a:xfrm>
        <a:prstGeom prst="ellipse">
          <a:avLst/>
        </a:prstGeom>
        <a:solidFill>
          <a:schemeClr val="accent2">
            <a:hueOff val="-7667704"/>
            <a:satOff val="1840"/>
            <a:lumOff val="29705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接种</a:t>
          </a:r>
          <a:r>
            <a:rPr lang="en-US" altLang="zh-CN" sz="2500" kern="1200" dirty="0" smtClean="0"/>
            <a:t>2</a:t>
          </a:r>
          <a:endParaRPr lang="zh-CN" altLang="en-US" sz="2500" kern="1200" dirty="0"/>
        </a:p>
      </dsp:txBody>
      <dsp:txXfrm>
        <a:off x="1414808" y="3928758"/>
        <a:ext cx="1036092" cy="1036092"/>
      </dsp:txXfrm>
    </dsp:sp>
    <dsp:sp modelId="{E43643A2-AF43-4834-8878-2EE66159A5C4}">
      <dsp:nvSpPr>
        <dsp:cNvPr id="0" name=""/>
        <dsp:cNvSpPr/>
      </dsp:nvSpPr>
      <dsp:spPr>
        <a:xfrm rot="11880000">
          <a:off x="2016096" y="2223325"/>
          <a:ext cx="310946" cy="4981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100" kern="1200"/>
        </a:p>
      </dsp:txBody>
      <dsp:txXfrm rot="10800000">
        <a:off x="2107097" y="2337375"/>
        <a:ext cx="217662" cy="298913"/>
      </dsp:txXfrm>
    </dsp:sp>
    <dsp:sp modelId="{6B57C9E3-E02D-44DD-BFB1-65551C358F33}">
      <dsp:nvSpPr>
        <dsp:cNvPr id="0" name=""/>
        <dsp:cNvSpPr/>
      </dsp:nvSpPr>
      <dsp:spPr>
        <a:xfrm>
          <a:off x="454812" y="1420027"/>
          <a:ext cx="1465256" cy="1465256"/>
        </a:xfrm>
        <a:prstGeom prst="ellipse">
          <a:avLst/>
        </a:prstGeom>
        <a:solidFill>
          <a:schemeClr val="accent2">
            <a:hueOff val="-10223605"/>
            <a:satOff val="2454"/>
            <a:lumOff val="39607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  <a:sp3d extrusionH="28000" prstMaterial="matte"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登记</a:t>
          </a:r>
          <a:r>
            <a:rPr lang="en-US" altLang="zh-CN" sz="2500" kern="1200" dirty="0" smtClean="0"/>
            <a:t>2</a:t>
          </a:r>
          <a:endParaRPr lang="zh-CN" altLang="en-US" sz="2500" kern="1200" dirty="0"/>
        </a:p>
      </dsp:txBody>
      <dsp:txXfrm>
        <a:off x="669394" y="1634609"/>
        <a:ext cx="1036092" cy="10360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2019/9/21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6267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23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4244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可以明显看到，有两点明显不同：</a:t>
            </a:r>
            <a:r>
              <a:rPr lang="en-US" altLang="zh-CN" dirty="0" smtClean="0"/>
              <a:t>1. </a:t>
            </a:r>
            <a:r>
              <a:rPr lang="zh-CN" altLang="en-US" dirty="0" smtClean="0"/>
              <a:t>消息带了一个</a:t>
            </a:r>
            <a:r>
              <a:rPr lang="en-US" altLang="zh-CN" dirty="0" err="1" smtClean="0"/>
              <a:t>msgid</a:t>
            </a:r>
            <a:r>
              <a:rPr lang="zh-CN" altLang="en-US" dirty="0" smtClean="0"/>
              <a:t>；</a:t>
            </a:r>
            <a:r>
              <a:rPr lang="en-US" altLang="zh-CN" dirty="0" smtClean="0"/>
              <a:t>2. </a:t>
            </a:r>
            <a:r>
              <a:rPr lang="zh-CN" altLang="en-US" dirty="0" smtClean="0"/>
              <a:t>客户端收到消息后需要回复。</a:t>
            </a:r>
            <a:endParaRPr lang="en-US" altLang="zh-CN" dirty="0" smtClean="0"/>
          </a:p>
          <a:p>
            <a:r>
              <a:rPr lang="zh-CN" altLang="en-US" dirty="0" smtClean="0"/>
              <a:t>解释：服务器收到消息后，</a:t>
            </a:r>
            <a:r>
              <a:rPr lang="zh-CN" altLang="en-US" b="1" dirty="0" smtClean="0"/>
              <a:t>进行持久化存储</a:t>
            </a:r>
            <a:r>
              <a:rPr lang="zh-CN" altLang="en-US" dirty="0" smtClean="0"/>
              <a:t>（本地，便于数据恢复），并随机生成</a:t>
            </a:r>
            <a:r>
              <a:rPr lang="en-US" altLang="zh-CN" dirty="0" smtClean="0"/>
              <a:t>id</a:t>
            </a:r>
            <a:r>
              <a:rPr lang="zh-CN" altLang="en-US" dirty="0" smtClean="0"/>
              <a:t>，然后携带消息</a:t>
            </a:r>
            <a:r>
              <a:rPr lang="en-US" altLang="zh-CN" dirty="0" smtClean="0"/>
              <a:t>id</a:t>
            </a:r>
            <a:r>
              <a:rPr lang="zh-CN" altLang="en-US" dirty="0" smtClean="0"/>
              <a:t>发送给订阅者；订阅者正确收到后，回一个带该</a:t>
            </a:r>
            <a:r>
              <a:rPr lang="en-US" altLang="zh-CN" dirty="0" smtClean="0"/>
              <a:t>id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ACK</a:t>
            </a:r>
            <a:r>
              <a:rPr lang="zh-CN" altLang="en-US" dirty="0" smtClean="0"/>
              <a:t>，一次消息传递结束。</a:t>
            </a:r>
            <a:endParaRPr lang="en-US" altLang="zh-CN" dirty="0" smtClean="0"/>
          </a:p>
          <a:p>
            <a:r>
              <a:rPr lang="zh-CN" altLang="en-US" dirty="0" smtClean="0"/>
              <a:t>可能出现：</a:t>
            </a:r>
            <a:r>
              <a:rPr lang="en-US" altLang="zh-CN" dirty="0" smtClean="0"/>
              <a:t>publish</a:t>
            </a:r>
            <a:r>
              <a:rPr lang="zh-CN" altLang="en-US" dirty="0" smtClean="0"/>
              <a:t>失败，那肯定不会有</a:t>
            </a:r>
            <a:r>
              <a:rPr lang="en-US" altLang="zh-CN" dirty="0" err="1" smtClean="0"/>
              <a:t>puback</a:t>
            </a:r>
            <a:r>
              <a:rPr lang="zh-CN" altLang="en-US" dirty="0" smtClean="0"/>
              <a:t>，那么服务器会重发；</a:t>
            </a:r>
            <a:r>
              <a:rPr lang="en-US" altLang="zh-CN" dirty="0" smtClean="0"/>
              <a:t>publish</a:t>
            </a:r>
            <a:r>
              <a:rPr lang="zh-CN" altLang="en-US" dirty="0" smtClean="0"/>
              <a:t>成功、</a:t>
            </a:r>
            <a:r>
              <a:rPr lang="en-US" altLang="zh-CN" dirty="0" err="1" smtClean="0"/>
              <a:t>puback</a:t>
            </a:r>
            <a:r>
              <a:rPr lang="zh-CN" altLang="en-US" dirty="0" smtClean="0"/>
              <a:t>失败，服务器依然会重发。所以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=1</a:t>
            </a:r>
            <a:r>
              <a:rPr lang="zh-CN" altLang="en-US" dirty="0" smtClean="0"/>
              <a:t>会有重复包，但这不违背“至少一次”的原则。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0555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从上解析可知，还是有可能出现多次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publish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的，那么是不是“只有一次”的消息服务质量，说法正确呢？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cs"/>
              <a:sym typeface="+mn-lt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其实这种“只有一次”的保证，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是对“应用层”的保证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。我们上面的分析都只是在网络模型的运输层，在收到“</a:t>
            </a:r>
            <a:r>
              <a:rPr kumimoji="0" lang="en-US" altLang="zh-CN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pubrel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”之后，客户端才会把接收到的信息向上反馈。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cs"/>
              <a:sym typeface="+mn-lt"/>
            </a:endParaRP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而在这之后，无论客户端收到多少次</a:t>
            </a:r>
            <a:r>
              <a:rPr kumimoji="0" lang="en-US" altLang="zh-CN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pubrel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，都只需回复</a:t>
            </a:r>
            <a:r>
              <a:rPr kumimoji="0" lang="en-US" altLang="zh-CN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pubcomp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cs"/>
                <a:sym typeface="+mn-lt"/>
              </a:rPr>
              <a:t>。</a:t>
            </a:r>
            <a:endParaRPr kumimoji="0" lang="zh-CN" alt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64563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Client receiver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相当于位于网络五层模型中的运输层，还没有向应用层汇报信息。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deliver: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交付，验收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接收者接收到一条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信息后，先将其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做持久化存储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，之后再收到该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publish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就直接不理会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接着，接收者返回一个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，并开始等待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pubrel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这里可能出现</a:t>
            </a: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的重发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发送者在接收到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后，就不会再进行该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publish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了，而是在发送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pubrel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后进入等待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pubcomp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的状态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接收者在收到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pubrel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后，即可将本地的信息向上推送，并且在推送成功后，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删除本地该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的信息，包括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的销毁，也就是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id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是可以重复利用的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28600" marR="0" lvl="0" indent="-2286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接收者接着会发一个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pubcomp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，一次通讯结束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为什么需要做持久化存储？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=1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，发送者需要做持久化存储；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=2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，发送者与接收者都需要做持久化存储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Q1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：真正实现“只有一次”了吗？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A1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：其实在本来进行推送的时候，按理说也是可能会出现重发的可能性的，但这个概率极其小就是了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：同一个主题，如果发布者的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与订阅者的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不同怎么办？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：这个是根据具体的协议实现来决定的，即不同的协议实现处理方式可能不同。比如，默认的处理方式是按最低等级来，就是说发布的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0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，订阅的是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，那么整个过程都按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0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来；同理也可以按照等级最高来。下面要介绍的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MQTTnet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，处理方式就是，发布者按发布者的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来，订阅者按订阅者的</a:t>
            </a:r>
            <a:r>
              <a:rPr kumimoji="0" lang="en-US" altLang="zh-CN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来。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29852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3184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55889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88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6718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正常互相订阅主题、互发信息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客户端接收离线信息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3. </a:t>
            </a:r>
            <a:r>
              <a:rPr lang="zh-CN" altLang="en-US" dirty="0" smtClean="0"/>
              <a:t>客户端异常断开后，发生遗嘱信息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2807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43892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正常互相订阅主题、互发信息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客户端接收离线信息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3. </a:t>
            </a:r>
            <a:r>
              <a:rPr lang="zh-CN" altLang="en-US" dirty="0" smtClean="0"/>
              <a:t>客户端异常断开后，发生遗嘱信息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20953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89918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一对多：这里指的是一个服务器可以与多个客户端通讯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多对多：这里指的是每个客户端都可以与多个客户端通讯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协议头部：</a:t>
            </a:r>
            <a:r>
              <a:rPr lang="zh-CN" altLang="en-US" dirty="0" smtClean="0"/>
              <a:t>最低</a:t>
            </a:r>
            <a:r>
              <a:rPr lang="en-US" altLang="zh-CN" dirty="0" smtClean="0"/>
              <a:t>1+1</a:t>
            </a:r>
            <a:r>
              <a:rPr lang="zh-CN" altLang="en-US" dirty="0" smtClean="0"/>
              <a:t>字节</a:t>
            </a:r>
            <a:r>
              <a:rPr lang="zh-CN" altLang="en-US" dirty="0" smtClean="0"/>
              <a:t>，</a:t>
            </a:r>
            <a:r>
              <a:rPr lang="zh-CN" altLang="en-US" dirty="0" smtClean="0"/>
              <a:t>最高</a:t>
            </a:r>
            <a:r>
              <a:rPr lang="en-US" altLang="zh-CN" dirty="0" smtClean="0"/>
              <a:t>1+4</a:t>
            </a:r>
            <a:r>
              <a:rPr lang="zh-CN" altLang="en-US" dirty="0" smtClean="0"/>
              <a:t>字节</a:t>
            </a:r>
            <a:r>
              <a:rPr lang="zh-CN" altLang="en-US" dirty="0" smtClean="0"/>
              <a:t>；像</a:t>
            </a:r>
            <a:r>
              <a:rPr lang="en-US" altLang="zh-CN" dirty="0" smtClean="0"/>
              <a:t>HTTP</a:t>
            </a:r>
            <a:r>
              <a:rPr lang="zh-CN" altLang="en-US" dirty="0" smtClean="0"/>
              <a:t>的话，协议头一般都是十几二十几个字节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07254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11461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67459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15191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93661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13786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72614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9859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89628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0082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消息协议</a:t>
            </a:r>
            <a:r>
              <a:rPr lang="en-US" altLang="zh-CN" dirty="0" smtClean="0"/>
              <a:t>+TCP/IP</a:t>
            </a:r>
            <a:r>
              <a:rPr lang="zh-CN" altLang="en-US" dirty="0" smtClean="0"/>
              <a:t>：意味着我们可以通过自行实现</a:t>
            </a:r>
            <a:r>
              <a:rPr lang="en-US" altLang="zh-CN" dirty="0" smtClean="0"/>
              <a:t>TCP</a:t>
            </a:r>
            <a:r>
              <a:rPr lang="zh-CN" altLang="en-US" dirty="0" smtClean="0"/>
              <a:t>通讯</a:t>
            </a:r>
            <a:r>
              <a:rPr lang="en-US" altLang="zh-CN" dirty="0" smtClean="0"/>
              <a:t>+</a:t>
            </a:r>
            <a:r>
              <a:rPr lang="zh-CN" altLang="en-US" dirty="0" smtClean="0"/>
              <a:t>遵循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协议的方式，来实现自己的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；也有基于</a:t>
            </a:r>
            <a:r>
              <a:rPr lang="en-US" altLang="zh-CN" dirty="0" smtClean="0"/>
              <a:t>UDP</a:t>
            </a:r>
            <a:r>
              <a:rPr lang="zh-CN" altLang="en-US" dirty="0" smtClean="0"/>
              <a:t>的，称为</a:t>
            </a:r>
            <a:r>
              <a:rPr lang="en-US" altLang="zh-CN" dirty="0" smtClean="0"/>
              <a:t>MQTT-SN</a:t>
            </a:r>
            <a:r>
              <a:rPr lang="zh-CN" altLang="en-US" dirty="0" smtClean="0"/>
              <a:t>，利弊权衡。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学习一个协议：我们需要去了解协议的使用场景、协议的特点、协议的核心思想及解决方案。我个人认为，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的核心之一就是三种消息服务质量的实现，后面讲。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遥感：非接触的、远距离的探测技术。</a:t>
            </a:r>
            <a:endParaRPr lang="en-US" altLang="zh-CN" dirty="0" smtClean="0"/>
          </a:p>
          <a:p>
            <a:r>
              <a:rPr lang="zh-CN" altLang="en-US" dirty="0" smtClean="0"/>
              <a:t>发布</a:t>
            </a:r>
            <a:r>
              <a:rPr lang="en-US" altLang="zh-CN" dirty="0" smtClean="0"/>
              <a:t>/</a:t>
            </a:r>
            <a:r>
              <a:rPr lang="zh-CN" altLang="en-US" dirty="0" smtClean="0"/>
              <a:t>订阅</a:t>
            </a:r>
            <a:r>
              <a:rPr lang="en-US" altLang="zh-CN" dirty="0" smtClean="0"/>
              <a:t>+</a:t>
            </a:r>
            <a:r>
              <a:rPr lang="zh-CN" altLang="en-US" dirty="0" smtClean="0"/>
              <a:t>消息中间件：解释了消息队列，发布方把信息发到消息队列，接收方从消息队列接收信息。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4448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                </a:t>
            </a:r>
            <a:r>
              <a:rPr lang="zh-CN" altLang="en-US" dirty="0" smtClean="0"/>
              <a:t>传统                                                          </a:t>
            </a:r>
            <a:r>
              <a:rPr lang="en-US" altLang="zh-CN" dirty="0" smtClean="0"/>
              <a:t>MQTT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空间解耦：需要知道对方</a:t>
            </a:r>
            <a:r>
              <a:rPr lang="en-US" altLang="zh-CN" dirty="0" smtClean="0"/>
              <a:t>IP</a:t>
            </a:r>
            <a:r>
              <a:rPr lang="zh-CN" altLang="en-US" dirty="0" smtClean="0"/>
              <a:t>与端口                               无论发布者还是订阅者，都只需跟服务器交互，彼此之间不建立连接；类似网络拓扑中的星型拓扑。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时间解耦：不在线就不存在连接，就不存在收发信息    可以通过配置，实现存储</a:t>
            </a:r>
            <a:r>
              <a:rPr lang="en-US" altLang="zh-CN" dirty="0" smtClean="0"/>
              <a:t>/</a:t>
            </a:r>
            <a:r>
              <a:rPr lang="zh-CN" altLang="en-US" dirty="0" smtClean="0"/>
              <a:t>发送异步信息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同步解耦： 需要自己实现异步                                     各种类库对</a:t>
            </a:r>
            <a:r>
              <a:rPr lang="en-US" altLang="zh-CN" dirty="0" smtClean="0"/>
              <a:t>MQTTnet</a:t>
            </a:r>
            <a:r>
              <a:rPr lang="zh-CN" altLang="en-US" dirty="0" smtClean="0"/>
              <a:t>的实现，直接就是异步的，不需要我们自己再去异步实现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242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6410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用户与收发设备：用户接收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的发布信息；或者向业务服务器请求历史数据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收发设备与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服务器：收发设备订阅与接收相应信息  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MQTT</a:t>
            </a:r>
            <a:r>
              <a:rPr lang="zh-CN" altLang="en-US" dirty="0" smtClean="0"/>
              <a:t>服务器与探测设备：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服务器在接收到探测设备发来的信息后，可以发给用户进行实时数据展示，也可以发给业务服务器进行存储，便于历史数据查询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1840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168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Topi</a:t>
            </a:r>
            <a:r>
              <a:rPr lang="en-US" altLang="zh-CN" sz="1400" b="1" kern="0" dirty="0" smtClean="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kumimoji="0" lang="zh-CN" alt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主题</a:t>
            </a:r>
            <a:r>
              <a:rPr kumimoji="0" lang="zh-CN" alt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可以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消息类型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。发布者发布该主题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的消息；订阅者订阅后，即可收到该主题的消息 。</a:t>
            </a:r>
            <a:endParaRPr lang="en-US" altLang="zh-CN" sz="1200" dirty="0" smtClean="0">
              <a:solidFill>
                <a:srgbClr val="000000"/>
              </a:solidFill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Payload</a:t>
            </a:r>
            <a:r>
              <a:rPr lang="zh-CN" altLang="en-US" sz="1200" b="1" kern="0" dirty="0" smtClean="0">
                <a:solidFill>
                  <a:srgbClr val="000000"/>
                </a:solidFill>
                <a:cs typeface="+mn-ea"/>
                <a:sym typeface="+mn-lt"/>
              </a:rPr>
              <a:t>，负载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可以理解为</a:t>
            </a:r>
            <a:r>
              <a:rPr kumimoji="0" lang="zh-CN" altLang="en-US" sz="1200" b="1" i="0" u="sng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消息内容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即订阅者具体收到的内容，或者是发布者具体发出的内容。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第八位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称为延续位，最大是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个字节，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这允许应用程序发送的最大消息长度为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268435455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256MB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）：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0xFF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0xFF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0xFF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0x7F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lt"/>
              </a:rPr>
              <a:t>固定头固定的不是长度，是内容，；可变头可变的不是长度，是内容（随机生成）。</a:t>
            </a:r>
            <a:endParaRPr kumimoji="0" lang="zh-CN" altLang="en-US" sz="1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353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199949" y="-1467051"/>
            <a:ext cx="9792102" cy="9792100"/>
            <a:chOff x="1459831" y="-1207169"/>
            <a:chExt cx="9272338" cy="9272336"/>
          </a:xfrm>
        </p:grpSpPr>
        <p:sp>
          <p:nvSpPr>
            <p:cNvPr id="3" name="椭圆 2"/>
            <p:cNvSpPr/>
            <p:nvPr/>
          </p:nvSpPr>
          <p:spPr>
            <a:xfrm>
              <a:off x="3967800" y="1300800"/>
              <a:ext cx="4256398" cy="4256398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381000" dist="304800" dir="2700000" sx="98000" sy="98000" algn="tl" rotWithShape="0">
                <a:prstClr val="black">
                  <a:alpha val="3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3127810" y="460810"/>
              <a:ext cx="5936380" cy="5936380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19000">
                    <a:schemeClr val="bg1">
                      <a:lumMod val="85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865182" y="3208083"/>
              <a:ext cx="441834" cy="441834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7380032" y="601433"/>
              <a:ext cx="441834" cy="441834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7380032" y="5814733"/>
              <a:ext cx="441834" cy="441834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4292889" y="3298345"/>
              <a:ext cx="348087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59831" y="-1207169"/>
              <a:ext cx="9272338" cy="9272336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19000">
                    <a:schemeClr val="bg1">
                      <a:lumMod val="85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16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148581" y="1720587"/>
            <a:ext cx="3894833" cy="168507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1500" b="1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2016</a:t>
            </a:r>
            <a:endParaRPr lang="zh-CN" altLang="en-US" dirty="0"/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23009" y="3536730"/>
            <a:ext cx="3162300" cy="143936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400"/>
            </a:lvl1pPr>
          </a:lstStyle>
          <a:p>
            <a:pPr lvl="0"/>
            <a:r>
              <a:rPr lang="zh-CN" altLang="en-US" dirty="0"/>
              <a:t>微立体风格</a:t>
            </a:r>
          </a:p>
          <a:p>
            <a:pPr lvl="0"/>
            <a:r>
              <a:rPr lang="zh-CN" altLang="en-US" dirty="0"/>
              <a:t>总结模版</a:t>
            </a:r>
          </a:p>
        </p:txBody>
      </p:sp>
      <p:sp>
        <p:nvSpPr>
          <p:cNvPr id="28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4523009" y="5790160"/>
            <a:ext cx="3162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PRESENTED BY OfficePLUS</a:t>
            </a:r>
          </a:p>
        </p:txBody>
      </p:sp>
    </p:spTree>
    <p:extLst>
      <p:ext uri="{BB962C8B-B14F-4D97-AF65-F5344CB8AC3E}">
        <p14:creationId xmlns:p14="http://schemas.microsoft.com/office/powerpoint/2010/main" val="2408088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905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2170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68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21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 userDrawn="1"/>
        </p:nvSpPr>
        <p:spPr>
          <a:xfrm rot="10800000">
            <a:off x="2871901" y="2724407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 userDrawn="1"/>
        </p:nvSpPr>
        <p:spPr>
          <a:xfrm rot="10800000">
            <a:off x="2871901" y="3792811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 userDrawn="1"/>
        </p:nvSpPr>
        <p:spPr>
          <a:xfrm rot="10800000">
            <a:off x="2871901" y="4861215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3571403" y="2494951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232239"/>
            <a:ext cx="3162300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66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14850" y="117892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571403" y="3030482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571403" y="3604562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3571403" y="4140093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71403" y="4720970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71403" y="5256501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423533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 userDrawn="1"/>
        </p:nvSpPr>
        <p:spPr>
          <a:xfrm rot="10800000">
            <a:off x="2871901" y="2355075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 userDrawn="1"/>
        </p:nvSpPr>
        <p:spPr>
          <a:xfrm rot="10800000">
            <a:off x="2871901" y="3423479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 userDrawn="1"/>
        </p:nvSpPr>
        <p:spPr>
          <a:xfrm rot="10800000">
            <a:off x="2871901" y="4491883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 userDrawn="1"/>
        </p:nvSpPr>
        <p:spPr>
          <a:xfrm rot="10800000">
            <a:off x="2871901" y="5560286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3571403" y="212561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232239"/>
            <a:ext cx="3162300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66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14850" y="117892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571403" y="2661150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571403" y="3235230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3571403" y="3770761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71403" y="4351638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71403" y="4887169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6" name="文本占位符 14"/>
          <p:cNvSpPr>
            <a:spLocks noGrp="1"/>
          </p:cNvSpPr>
          <p:nvPr>
            <p:ph type="body" sz="quarter" idx="18" hasCustomPrompt="1"/>
          </p:nvPr>
        </p:nvSpPr>
        <p:spPr>
          <a:xfrm>
            <a:off x="3571403" y="5420041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7" name="文本占位符 14"/>
          <p:cNvSpPr>
            <a:spLocks noGrp="1"/>
          </p:cNvSpPr>
          <p:nvPr>
            <p:ph type="body" sz="quarter" idx="19" hasCustomPrompt="1"/>
          </p:nvPr>
        </p:nvSpPr>
        <p:spPr>
          <a:xfrm>
            <a:off x="3571403" y="5955572"/>
            <a:ext cx="64643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3685817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 userDrawn="1"/>
        </p:nvSpPr>
        <p:spPr>
          <a:xfrm rot="10800000">
            <a:off x="2871901" y="1871443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 userDrawn="1"/>
        </p:nvSpPr>
        <p:spPr>
          <a:xfrm rot="10800000">
            <a:off x="2871901" y="2939847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 userDrawn="1"/>
        </p:nvSpPr>
        <p:spPr>
          <a:xfrm rot="10800000">
            <a:off x="2871901" y="4008251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 userDrawn="1"/>
        </p:nvSpPr>
        <p:spPr>
          <a:xfrm rot="10800000">
            <a:off x="2871901" y="5076654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3571403" y="1641987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232239"/>
            <a:ext cx="3162300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66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14850" y="1178929"/>
            <a:ext cx="316230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571403" y="2177518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571403" y="2751598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3571403" y="3287129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71403" y="3868006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71403" y="4403537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36" name="文本占位符 14"/>
          <p:cNvSpPr>
            <a:spLocks noGrp="1"/>
          </p:cNvSpPr>
          <p:nvPr>
            <p:ph type="body" sz="quarter" idx="18" hasCustomPrompt="1"/>
          </p:nvPr>
        </p:nvSpPr>
        <p:spPr>
          <a:xfrm>
            <a:off x="3571403" y="4936409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37" name="文本占位符 14"/>
          <p:cNvSpPr>
            <a:spLocks noGrp="1"/>
          </p:cNvSpPr>
          <p:nvPr>
            <p:ph type="body" sz="quarter" idx="19" hasCustomPrompt="1"/>
          </p:nvPr>
        </p:nvSpPr>
        <p:spPr>
          <a:xfrm>
            <a:off x="3571403" y="5471940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  <p:sp>
        <p:nvSpPr>
          <p:cNvPr id="17" name="椭圆 16"/>
          <p:cNvSpPr/>
          <p:nvPr userDrawn="1"/>
        </p:nvSpPr>
        <p:spPr>
          <a:xfrm rot="10800000">
            <a:off x="2871901" y="6145057"/>
            <a:ext cx="536134" cy="579952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文本占位符 14"/>
          <p:cNvSpPr>
            <a:spLocks noGrp="1"/>
          </p:cNvSpPr>
          <p:nvPr>
            <p:ph type="body" sz="quarter" idx="20" hasCustomPrompt="1"/>
          </p:nvPr>
        </p:nvSpPr>
        <p:spPr>
          <a:xfrm>
            <a:off x="3571403" y="6004812"/>
            <a:ext cx="3162300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1" hasCustomPrompt="1"/>
          </p:nvPr>
        </p:nvSpPr>
        <p:spPr>
          <a:xfrm>
            <a:off x="3571403" y="6540343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3297388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4514850" y="1163964"/>
            <a:ext cx="3162300" cy="60755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3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" name="椭圆 1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514850" y="436210"/>
            <a:ext cx="3162300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7200" b="1">
                <a:gradFill>
                  <a:gsLst>
                    <a:gs pos="12000">
                      <a:prstClr val="white">
                        <a:lumMod val="75000"/>
                      </a:prstClr>
                    </a:gs>
                    <a:gs pos="100000">
                      <a:prstClr val="white">
                        <a:shade val="100000"/>
                        <a:satMod val="115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Part</a:t>
            </a:r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2449" y="3663536"/>
            <a:ext cx="4727103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11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2863850" y="4420666"/>
            <a:ext cx="646430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2446942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313235" y="260350"/>
            <a:ext cx="921600" cy="921600"/>
            <a:chOff x="4056364" y="1384713"/>
            <a:chExt cx="4088570" cy="4088570"/>
          </a:xfrm>
        </p:grpSpPr>
        <p:sp>
          <p:nvSpPr>
            <p:cNvPr id="3" name="椭圆 2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 rot="10800000">
              <a:off x="5613954" y="2946953"/>
              <a:ext cx="964092" cy="964092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同心圆 4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1285635" y="462109"/>
            <a:ext cx="4727103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Part 2 </a:t>
            </a:r>
            <a:r>
              <a:rPr lang="zh-CN" altLang="en-US" dirty="0"/>
              <a:t>心得体会</a:t>
            </a:r>
          </a:p>
        </p:txBody>
      </p:sp>
    </p:spTree>
    <p:extLst>
      <p:ext uri="{BB962C8B-B14F-4D97-AF65-F5344CB8AC3E}">
        <p14:creationId xmlns:p14="http://schemas.microsoft.com/office/powerpoint/2010/main" val="2882730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315638" y="260350"/>
            <a:ext cx="919685" cy="919685"/>
            <a:chOff x="4056364" y="1384713"/>
            <a:chExt cx="4088570" cy="4088570"/>
          </a:xfrm>
        </p:grpSpPr>
        <p:sp>
          <p:nvSpPr>
            <p:cNvPr id="3" name="椭圆 2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 rot="10800000">
              <a:off x="5613954" y="2946953"/>
              <a:ext cx="964092" cy="964092"/>
            </a:xfrm>
            <a:prstGeom prst="ellipse">
              <a:avLst/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同心圆 4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1285635" y="462109"/>
            <a:ext cx="4727103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Part 2 </a:t>
            </a:r>
            <a:r>
              <a:rPr lang="zh-CN" altLang="en-US" dirty="0"/>
              <a:t>心得体会</a:t>
            </a:r>
          </a:p>
        </p:txBody>
      </p:sp>
    </p:spTree>
    <p:extLst>
      <p:ext uri="{BB962C8B-B14F-4D97-AF65-F5344CB8AC3E}">
        <p14:creationId xmlns:p14="http://schemas.microsoft.com/office/powerpoint/2010/main" val="38921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>
            <a:off x="2961427" y="294427"/>
            <a:ext cx="6269146" cy="6269146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" name="椭圆 2"/>
          <p:cNvSpPr/>
          <p:nvPr userDrawn="1"/>
        </p:nvSpPr>
        <p:spPr>
          <a:xfrm flipH="1">
            <a:off x="2684077" y="3195699"/>
            <a:ext cx="466601" cy="466601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椭圆 3"/>
          <p:cNvSpPr/>
          <p:nvPr userDrawn="1"/>
        </p:nvSpPr>
        <p:spPr>
          <a:xfrm flipH="1">
            <a:off x="7452009" y="442933"/>
            <a:ext cx="466601" cy="466601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椭圆 4"/>
          <p:cNvSpPr/>
          <p:nvPr userDrawn="1"/>
        </p:nvSpPr>
        <p:spPr>
          <a:xfrm flipH="1">
            <a:off x="7452009" y="5948466"/>
            <a:ext cx="466601" cy="466601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1199949" y="-1467051"/>
            <a:ext cx="9792102" cy="9792100"/>
          </a:xfrm>
          <a:prstGeom prst="ellipse">
            <a:avLst/>
          </a:prstGeom>
          <a:noFill/>
          <a:ln w="285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19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>
          <a:xfrm rot="10800000">
            <a:off x="3848503" y="1181502"/>
            <a:ext cx="4494994" cy="4494994"/>
          </a:xfrm>
          <a:prstGeom prst="ellipse">
            <a:avLst/>
          </a:prstGeom>
          <a:gradFill flip="none" rotWithShape="1">
            <a:gsLst>
              <a:gs pos="12000">
                <a:schemeClr val="bg1">
                  <a:lumMod val="7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1" hasCustomPrompt="1"/>
          </p:nvPr>
        </p:nvSpPr>
        <p:spPr>
          <a:xfrm>
            <a:off x="4148581" y="2884235"/>
            <a:ext cx="3894833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7200" b="1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altLang="zh-CN" dirty="0"/>
              <a:t>THANKS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5222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639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515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4" r:id="rId2"/>
    <p:sldLayoutId id="2147483690" r:id="rId3"/>
    <p:sldLayoutId id="2147483695" r:id="rId4"/>
    <p:sldLayoutId id="2147483691" r:id="rId5"/>
    <p:sldLayoutId id="2147483689" r:id="rId6"/>
    <p:sldLayoutId id="2147483696" r:id="rId7"/>
    <p:sldLayoutId id="2147483693" r:id="rId8"/>
    <p:sldLayoutId id="214748369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68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Relationship Id="rId6" Type="http://schemas.openxmlformats.org/officeDocument/2006/relationships/hyperlink" Target="https://help.aliyun.com/document_detail/140205.html?spm=a2c4g.11186623.6.564.54b879088DK8TX" TargetMode="External"/><Relationship Id="rId5" Type="http://schemas.openxmlformats.org/officeDocument/2006/relationships/hyperlink" Target="https://mqttfx.jensd.de/index.php/download?spm=a2c4g.11186623.2.16.50897908KlIlIA" TargetMode="External"/><Relationship Id="rId4" Type="http://schemas.openxmlformats.org/officeDocument/2006/relationships/hyperlink" Target="https://iot.console.aliyun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kr1011/MQTTnet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slide" Target="slide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6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9.xml"/><Relationship Id="rId7" Type="http://schemas.openxmlformats.org/officeDocument/2006/relationships/diagramColors" Target="../diagrams/colors1.xml"/><Relationship Id="rId12" Type="http://schemas.openxmlformats.org/officeDocument/2006/relationships/slide" Target="slide29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Relationship Id="rId6" Type="http://schemas.openxmlformats.org/officeDocument/2006/relationships/diagramQuickStyle" Target="../diagrams/quickStyle1.xml"/><Relationship Id="rId11" Type="http://schemas.openxmlformats.org/officeDocument/2006/relationships/slide" Target="slide27.xml"/><Relationship Id="rId5" Type="http://schemas.openxmlformats.org/officeDocument/2006/relationships/diagramLayout" Target="../diagrams/layout1.xml"/><Relationship Id="rId10" Type="http://schemas.openxmlformats.org/officeDocument/2006/relationships/slide" Target="slide26.xml"/><Relationship Id="rId4" Type="http://schemas.openxmlformats.org/officeDocument/2006/relationships/diagramData" Target="../diagrams/data1.xml"/><Relationship Id="rId9" Type="http://schemas.openxmlformats.org/officeDocument/2006/relationships/slide" Target="slide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148581" y="1720587"/>
            <a:ext cx="3894833" cy="1421928"/>
          </a:xfrm>
        </p:spPr>
        <p:txBody>
          <a:bodyPr/>
          <a:lstStyle/>
          <a:p>
            <a:r>
              <a:rPr lang="en-US" altLang="zh-CN" sz="9600" dirty="0"/>
              <a:t>MQTT</a:t>
            </a:r>
            <a:endParaRPr lang="zh-CN" altLang="en-US" sz="9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4331096" y="3356107"/>
            <a:ext cx="3616280" cy="1255728"/>
          </a:xfrm>
        </p:spPr>
        <p:txBody>
          <a:bodyPr anchor="ctr" anchorCtr="1"/>
          <a:lstStyle/>
          <a:p>
            <a:r>
              <a:rPr lang="en-US" altLang="zh-CN" sz="2800" dirty="0" smtClean="0"/>
              <a:t>Message Queue Telemetry Transport</a:t>
            </a:r>
            <a:r>
              <a:rPr lang="zh-CN" altLang="en-US" sz="2800" dirty="0" smtClean="0"/>
              <a:t>消息队列遥感传输</a:t>
            </a:r>
            <a:endParaRPr lang="zh-CN" altLang="en-US" sz="28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523009" y="5790160"/>
            <a:ext cx="3162300" cy="341632"/>
          </a:xfrm>
        </p:spPr>
        <p:txBody>
          <a:bodyPr/>
          <a:lstStyle/>
          <a:p>
            <a:r>
              <a:rPr lang="en-US" altLang="zh-CN" dirty="0"/>
              <a:t>PRESENTED BY </a:t>
            </a:r>
            <a:r>
              <a:rPr lang="zh-CN" altLang="en-US" dirty="0" smtClean="0"/>
              <a:t>董浩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1335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rcRect l="36389"/>
          <a:stretch>
            <a:fillRect/>
          </a:stretch>
        </p:blipFill>
        <p:spPr>
          <a:xfrm>
            <a:off x="4362419" y="83525"/>
            <a:ext cx="7755466" cy="6857999"/>
          </a:xfrm>
          <a:custGeom>
            <a:avLst/>
            <a:gdLst>
              <a:gd name="connsiteX0" fmla="*/ 7755466 w 7755466"/>
              <a:gd name="connsiteY0" fmla="*/ 0 h 6857999"/>
              <a:gd name="connsiteX1" fmla="*/ 7755466 w 7755466"/>
              <a:gd name="connsiteY1" fmla="*/ 6857999 h 6857999"/>
              <a:gd name="connsiteX2" fmla="*/ 0 w 7755466"/>
              <a:gd name="connsiteY2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55466" h="6857999">
                <a:moveTo>
                  <a:pt x="7755466" y="0"/>
                </a:moveTo>
                <a:lnTo>
                  <a:pt x="7755466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19" name="组合 18"/>
          <p:cNvGrpSpPr/>
          <p:nvPr/>
        </p:nvGrpSpPr>
        <p:grpSpPr>
          <a:xfrm>
            <a:off x="9984571" y="1112440"/>
            <a:ext cx="919685" cy="919685"/>
            <a:chOff x="4056364" y="1384713"/>
            <a:chExt cx="4088570" cy="4088570"/>
          </a:xfrm>
        </p:grpSpPr>
        <p:sp>
          <p:nvSpPr>
            <p:cNvPr id="20" name="椭圆 19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同心圆 21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484748" y="3237573"/>
            <a:ext cx="919685" cy="919685"/>
            <a:chOff x="4056364" y="1384713"/>
            <a:chExt cx="4088570" cy="4088570"/>
          </a:xfrm>
        </p:grpSpPr>
        <p:sp>
          <p:nvSpPr>
            <p:cNvPr id="24" name="椭圆 23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同心圆 25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84925" y="5467375"/>
            <a:ext cx="919685" cy="919685"/>
            <a:chOff x="4056364" y="1384713"/>
            <a:chExt cx="4088570" cy="4088570"/>
          </a:xfrm>
        </p:grpSpPr>
        <p:sp>
          <p:nvSpPr>
            <p:cNvPr id="28" name="椭圆 27"/>
            <p:cNvSpPr/>
            <p:nvPr/>
          </p:nvSpPr>
          <p:spPr>
            <a:xfrm>
              <a:off x="4500033" y="1833033"/>
              <a:ext cx="3191933" cy="3191933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同心圆 29"/>
            <p:cNvSpPr/>
            <p:nvPr/>
          </p:nvSpPr>
          <p:spPr>
            <a:xfrm rot="10800000">
              <a:off x="4056364" y="1384713"/>
              <a:ext cx="4088570" cy="4088570"/>
            </a:xfrm>
            <a:prstGeom prst="donut">
              <a:avLst>
                <a:gd name="adj" fmla="val 13901"/>
              </a:avLst>
            </a:prstGeom>
            <a:gradFill flip="none" rotWithShape="1">
              <a:gsLst>
                <a:gs pos="12000">
                  <a:schemeClr val="bg1">
                    <a:lumMod val="7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5875">
              <a:noFill/>
            </a:ln>
            <a:effectLst>
              <a:outerShdw blurRad="165100" dist="88900" dir="5400000" algn="t" rotWithShape="0">
                <a:prstClr val="black">
                  <a:alpha val="5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209522" y="5569988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kern="0" dirty="0">
                <a:solidFill>
                  <a:schemeClr val="bg1"/>
                </a:solidFill>
                <a:cs typeface="+mn-ea"/>
                <a:sym typeface="+mn-lt"/>
              </a:rPr>
              <a:t>0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709345" y="3338418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kern="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209168" y="1223394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kern="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 flipV="1">
            <a:off x="5740400" y="3928533"/>
            <a:ext cx="1676400" cy="1538842"/>
          </a:xfrm>
          <a:prstGeom prst="straightConnector1">
            <a:avLst/>
          </a:prstGeom>
          <a:ln w="28575">
            <a:solidFill>
              <a:srgbClr val="124C5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V="1">
            <a:off x="8240152" y="1698731"/>
            <a:ext cx="1676400" cy="1538842"/>
          </a:xfrm>
          <a:prstGeom prst="straightConnector1">
            <a:avLst/>
          </a:prstGeom>
          <a:ln w="28575">
            <a:solidFill>
              <a:srgbClr val="F4925C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4049486" y="1468650"/>
            <a:ext cx="5670487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Broker/Client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之间消息传递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只有一次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不会重复不会</a:t>
            </a:r>
            <a:r>
              <a:rPr lang="zh-CN" altLang="en-US" sz="1400" b="1" u="sng" kern="0" dirty="0">
                <a:solidFill>
                  <a:srgbClr val="0070C0"/>
                </a:solidFill>
                <a:cs typeface="+mn-ea"/>
                <a:sym typeface="+mn-lt"/>
              </a:rPr>
              <a:t>丢失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。网络延迟可能会增加。应用：在严格的计费系统中，消息重复或丢失都可能会导致错误的结果。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62106" y="875207"/>
            <a:ext cx="2801558" cy="73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仅有一次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219828" y="3512525"/>
            <a:ext cx="5037446" cy="624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Broker/Client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之间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至少传一次信息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。带确认信息，但</a:t>
            </a:r>
            <a:r>
              <a:rPr kumimoji="0" lang="zh-CN" altLang="en-US" sz="1400" b="1" i="0" u="sng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rPr>
              <a:t>可能会重复收到信息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。网络压力较大。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703907" y="2919082"/>
            <a:ext cx="2801558" cy="73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cs typeface="+mn-ea"/>
                <a:sym typeface="+mn-lt"/>
              </a:rPr>
              <a:t>至少一次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54262" y="5819933"/>
            <a:ext cx="4598329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Broker/Client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之间</a:t>
            </a:r>
            <a:r>
              <a:rPr lang="zh-CN" altLang="en-US" sz="1400" b="1" u="sng" kern="0" dirty="0" smtClean="0">
                <a:solidFill>
                  <a:srgbClr val="0070C0"/>
                </a:solidFill>
                <a:cs typeface="+mn-ea"/>
                <a:sym typeface="+mn-lt"/>
              </a:rPr>
              <a:t>至多传一次信息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。消息发送完全依赖于</a:t>
            </a: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TCP/IP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400" b="1" u="sng" kern="0" dirty="0" smtClean="0">
                <a:solidFill>
                  <a:srgbClr val="0070C0"/>
                </a:solidFill>
                <a:cs typeface="+mn-ea"/>
                <a:sym typeface="+mn-lt"/>
              </a:rPr>
              <a:t>会发生丢失或重复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。应用：环境传感器，丢失了也没关系因为知道下次信息马上就来。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031905" y="5200330"/>
            <a:ext cx="2801558" cy="73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至多一次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5" name="组合 50"/>
          <p:cNvGrpSpPr/>
          <p:nvPr/>
        </p:nvGrpSpPr>
        <p:grpSpPr>
          <a:xfrm>
            <a:off x="9158270" y="3399930"/>
            <a:ext cx="2601842" cy="2737478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43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  <p:sp>
          <p:nvSpPr>
            <p:cNvPr id="44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  <p:sp>
          <p:nvSpPr>
            <p:cNvPr id="45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  <p:sp>
          <p:nvSpPr>
            <p:cNvPr id="46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cs typeface="+mn-ea"/>
              </a:endParaRPr>
            </a:p>
          </p:txBody>
        </p:sp>
      </p:grp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10144365" cy="590931"/>
          </a:xfrm>
        </p:spPr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2 </a:t>
            </a:r>
            <a:r>
              <a:rPr lang="zh-CN" altLang="en-US" dirty="0" smtClean="0"/>
              <a:t>消息服务质量（</a:t>
            </a:r>
            <a:r>
              <a:rPr lang="en-US" altLang="zh-CN" dirty="0" smtClean="0"/>
              <a:t>Quality of Service,QoS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322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69199" cy="588929"/>
          </a:xfrm>
        </p:spPr>
        <p:txBody>
          <a:bodyPr/>
          <a:lstStyle/>
          <a:p>
            <a:r>
              <a:rPr lang="en-US" altLang="zh-CN" dirty="0"/>
              <a:t>Part 2 </a:t>
            </a:r>
            <a:r>
              <a:rPr lang="zh-CN" altLang="en-US" dirty="0" smtClean="0"/>
              <a:t>至多一次（</a:t>
            </a:r>
            <a:r>
              <a:rPr lang="en-US" altLang="zh-CN" dirty="0" smtClean="0"/>
              <a:t>QoS=0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85635" y="4008913"/>
            <a:ext cx="983085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对于服务器来说，</a:t>
            </a:r>
            <a:r>
              <a:rPr kumimoji="0" lang="en-US" altLang="zh-CN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QoS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=0</a:t>
            </a: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处理很简单，接收到消息后，直接找到谁订阅了该主题，然后发过去，就结束了。不用去管对方是否在线、是否丢包等情况。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697" y="1101101"/>
            <a:ext cx="7056732" cy="285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87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43074" cy="590931"/>
          </a:xfrm>
        </p:spPr>
        <p:txBody>
          <a:bodyPr/>
          <a:lstStyle/>
          <a:p>
            <a:r>
              <a:rPr lang="en-US" altLang="zh-CN" dirty="0" smtClean="0"/>
              <a:t>Part 2 </a:t>
            </a:r>
            <a:r>
              <a:rPr lang="zh-CN" altLang="en-US" dirty="0" smtClean="0"/>
              <a:t>至少一次（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37" y="1053040"/>
            <a:ext cx="9472481" cy="461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3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43074" cy="590931"/>
          </a:xfrm>
        </p:spPr>
        <p:txBody>
          <a:bodyPr/>
          <a:lstStyle/>
          <a:p>
            <a:r>
              <a:rPr lang="en-US" altLang="zh-CN" dirty="0" smtClean="0"/>
              <a:t>Part 2 </a:t>
            </a:r>
            <a:r>
              <a:rPr lang="zh-CN" altLang="en-US" dirty="0"/>
              <a:t>只有</a:t>
            </a:r>
            <a:r>
              <a:rPr lang="zh-CN" altLang="en-US" dirty="0" smtClean="0"/>
              <a:t>一次（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7628708" y="1304901"/>
            <a:ext cx="4467497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特殊情况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endParaRPr kumimoji="0" lang="en-US" altLang="zh-CN" sz="20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altLang="zh-CN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下发失败 </a:t>
            </a:r>
            <a:r>
              <a:rPr lang="en-US" altLang="zh-CN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&gt;  </a:t>
            </a:r>
            <a:r>
              <a:rPr lang="zh-CN" altLang="en-US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重发</a:t>
            </a:r>
            <a:r>
              <a:rPr lang="en-US" altLang="zh-CN" sz="2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Pubrec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上报失败 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&gt; 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重发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publish</a:t>
            </a: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altLang="zh-CN" sz="2000" b="1" kern="0" dirty="0" err="1" smtClean="0">
                <a:cs typeface="+mn-ea"/>
                <a:sym typeface="+mn-lt"/>
              </a:rPr>
              <a:t>Pubrel</a:t>
            </a:r>
            <a:r>
              <a:rPr lang="zh-CN" altLang="en-US" sz="2000" b="1" kern="0" dirty="0" smtClean="0">
                <a:cs typeface="+mn-ea"/>
                <a:sym typeface="+mn-lt"/>
              </a:rPr>
              <a:t>下发失败 </a:t>
            </a:r>
            <a:r>
              <a:rPr lang="en-US" altLang="zh-CN" sz="2000" b="1" kern="0" dirty="0" smtClean="0">
                <a:cs typeface="+mn-ea"/>
                <a:sym typeface="+mn-lt"/>
              </a:rPr>
              <a:t>&gt; </a:t>
            </a:r>
            <a:r>
              <a:rPr lang="zh-CN" altLang="en-US" sz="2000" b="1" kern="0" dirty="0" smtClean="0">
                <a:cs typeface="+mn-ea"/>
                <a:sym typeface="+mn-lt"/>
              </a:rPr>
              <a:t>重发</a:t>
            </a:r>
            <a:r>
              <a:rPr lang="en-US" altLang="zh-CN" sz="2000" b="1" kern="0" dirty="0" err="1" smtClean="0">
                <a:cs typeface="+mn-ea"/>
                <a:sym typeface="+mn-lt"/>
              </a:rPr>
              <a:t>pubrel</a:t>
            </a:r>
            <a:endParaRPr lang="en-US" altLang="zh-CN" sz="2000" b="1" kern="0" dirty="0" smtClean="0">
              <a:cs typeface="+mn-ea"/>
              <a:sym typeface="+mn-lt"/>
            </a:endParaRPr>
          </a:p>
          <a:p>
            <a:pPr marL="457200" marR="0" lvl="0" indent="-457200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Pubcomp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上报失败 </a:t>
            </a: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&gt; 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重发</a:t>
            </a:r>
            <a:r>
              <a:rPr kumimoji="0" lang="en-US" altLang="zh-CN" sz="2000" b="1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pubrel</a:t>
            </a:r>
            <a:endParaRPr kumimoji="0" lang="en-US" altLang="zh-CN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1074237"/>
            <a:ext cx="7060298" cy="499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0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6343074" cy="590931"/>
          </a:xfrm>
        </p:spPr>
        <p:txBody>
          <a:bodyPr/>
          <a:lstStyle/>
          <a:p>
            <a:r>
              <a:rPr lang="en-US" altLang="zh-CN" dirty="0" smtClean="0"/>
              <a:t>Part 2 </a:t>
            </a:r>
            <a:r>
              <a:rPr lang="zh-CN" altLang="en-US" dirty="0"/>
              <a:t>只有</a:t>
            </a:r>
            <a:r>
              <a:rPr lang="zh-CN" altLang="en-US" dirty="0" smtClean="0"/>
              <a:t>一次（</a:t>
            </a:r>
            <a:r>
              <a:rPr lang="en-US" altLang="zh-CN" dirty="0" err="1" smtClean="0"/>
              <a:t>QoS</a:t>
            </a:r>
            <a:r>
              <a:rPr lang="en-US" altLang="zh-CN" dirty="0" smtClean="0"/>
              <a:t>=2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774" y="849014"/>
            <a:ext cx="8663705" cy="58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01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 useBgFill="1">
        <p:nvSpPr>
          <p:cNvPr id="6" name="矩形 5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r>
              <a:rPr lang="en-US" altLang="zh-CN" dirty="0"/>
              <a:t>Part</a:t>
            </a:r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32448" y="3540814"/>
            <a:ext cx="5090276" cy="1421928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的应用示例</a:t>
            </a:r>
            <a:endParaRPr lang="zh-CN" altLang="en-US" dirty="0"/>
          </a:p>
        </p:txBody>
      </p:sp>
      <p:sp>
        <p:nvSpPr>
          <p:cNvPr id="7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2863849" y="4406705"/>
            <a:ext cx="7038032" cy="341632"/>
          </a:xfrm>
        </p:spPr>
        <p:txBody>
          <a:bodyPr/>
          <a:lstStyle/>
          <a:p>
            <a:r>
              <a:rPr lang="zh-CN" altLang="en-US" dirty="0"/>
              <a:t>阿里</a:t>
            </a:r>
            <a:r>
              <a:rPr lang="zh-CN" altLang="en-US" dirty="0" smtClean="0"/>
              <a:t>云</a:t>
            </a:r>
            <a:r>
              <a:rPr lang="en-US" altLang="zh-CN" dirty="0" err="1" smtClean="0"/>
              <a:t>IoT</a:t>
            </a:r>
            <a:r>
              <a:rPr lang="zh-CN" altLang="en-US" dirty="0" smtClean="0"/>
              <a:t>平台、开源类库</a:t>
            </a:r>
            <a:r>
              <a:rPr lang="en-US" altLang="zh-CN" dirty="0" err="1" smtClean="0"/>
              <a:t>MQTTnet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376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7306430" cy="682950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smtClean="0"/>
              <a:t>MQTT-</a:t>
            </a:r>
            <a:r>
              <a:rPr lang="zh-CN" altLang="en-US" dirty="0" smtClean="0"/>
              <a:t>基于阿里云</a:t>
            </a:r>
            <a:r>
              <a:rPr lang="en-US" altLang="zh-CN" dirty="0" err="1" smtClean="0"/>
              <a:t>IoT</a:t>
            </a:r>
            <a:r>
              <a:rPr lang="zh-CN" altLang="en-US" dirty="0" smtClean="0"/>
              <a:t>平台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285635" y="1367481"/>
            <a:ext cx="10230862" cy="423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平台地址：</a:t>
            </a:r>
            <a:r>
              <a:rPr lang="en-US" altLang="zh-CN" sz="2000" dirty="0">
                <a:hlinkClick r:id="rId4"/>
              </a:rPr>
              <a:t>https://</a:t>
            </a:r>
            <a:r>
              <a:rPr lang="en-US" altLang="zh-CN" sz="2000" dirty="0" smtClean="0">
                <a:hlinkClick r:id="rId4"/>
              </a:rPr>
              <a:t>iot.console.aliyun.com</a:t>
            </a:r>
            <a:endParaRPr lang="en-US" altLang="zh-CN" sz="2000" dirty="0" smtClean="0"/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2000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IoT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平台操作：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设备管理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产品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创建产品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设备管理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设备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添加设备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客户端操作：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下载</a:t>
            </a:r>
            <a:r>
              <a:rPr lang="en-US" altLang="zh-CN" dirty="0" smtClean="0">
                <a:hlinkClick r:id="rId5"/>
              </a:rPr>
              <a:t>MQTT.fx</a:t>
            </a:r>
            <a:r>
              <a:rPr lang="zh-CN" altLang="en-US" dirty="0" smtClean="0"/>
              <a:t>客户端</a:t>
            </a:r>
            <a:endParaRPr lang="en-US" altLang="zh-CN" dirty="0" smtClean="0"/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根据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  <a:hlinkClick r:id="rId6"/>
              </a:rPr>
              <a:t>阿里云接入规则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填写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Broker Address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Client Id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User Name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Password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等信息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800089" lvl="1" indent="-34290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连接后即可在平台与设备之间发布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订阅主题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3965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7306430" cy="682950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smtClean="0"/>
              <a:t>MQTT-</a:t>
            </a:r>
            <a:r>
              <a:rPr lang="zh-CN" altLang="en-US" dirty="0" smtClean="0"/>
              <a:t>基于阿里云</a:t>
            </a:r>
            <a:r>
              <a:rPr lang="en-US" altLang="zh-CN" dirty="0" err="1" smtClean="0"/>
              <a:t>IoT</a:t>
            </a:r>
            <a:r>
              <a:rPr lang="zh-CN" altLang="en-US" dirty="0" smtClean="0"/>
              <a:t>平台</a:t>
            </a:r>
            <a:endParaRPr lang="zh-CN" altLang="en-US" dirty="0"/>
          </a:p>
        </p:txBody>
      </p:sp>
      <p:pic>
        <p:nvPicPr>
          <p:cNvPr id="4" name="测试阿里云平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85635" y="964464"/>
            <a:ext cx="10348183" cy="582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4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err="1" smtClean="0"/>
              <a:t>MQTTnet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1248303" y="1390829"/>
            <a:ext cx="10787178" cy="481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开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源类库，</a:t>
            </a:r>
            <a:r>
              <a:rPr lang="en-US" altLang="zh-CN" dirty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github.com/chkr1011/MQTTnet</a:t>
            </a:r>
            <a:endParaRPr lang="en-US" altLang="zh-CN" dirty="0" smtClean="0"/>
          </a:p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环境：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.NET Framework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4.6.1</a:t>
            </a:r>
            <a:r>
              <a:rPr kumimoji="0" lang="zh-CN" altLang="en-US" sz="2000" b="0" i="0" u="none" strike="noStrike" kern="0" cap="none" spc="0" normalizeH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kumimoji="0" lang="en-US" altLang="zh-CN" sz="2000" b="0" i="0" u="none" strike="noStrike" kern="0" cap="none" spc="0" normalizeH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MQTTnet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lang="en-US" altLang="zh-CN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2.8.2.0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，遵循</a:t>
            </a:r>
            <a:r>
              <a:rPr lang="en-US" altLang="zh-CN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MQTT 3.1.0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规范</a:t>
            </a:r>
            <a:endParaRPr lang="en-US" altLang="zh-CN" sz="20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 marL="34290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重要参数</a:t>
            </a:r>
            <a:r>
              <a:rPr lang="zh-CN" altLang="en-US" sz="20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：</a:t>
            </a:r>
            <a:endParaRPr lang="en-US" altLang="zh-CN" sz="20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 marL="800089" lvl="1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MqttServerOptions.EnablePersistentSessions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开启代理端保留离线信息功能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089" lvl="1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MqttServerOptions.MaxPendingMessagesPerClient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设置代理端最大保存离线信息数量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089" lvl="1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MqttClientOptions.CleanSession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客户端请求保存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Session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，这将使其订阅信息不会丢失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089" lvl="1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MqttClientOptions.KeepAlivePeriod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发生心跳周期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089" lvl="1" indent="-342900" defTabSz="457200">
              <a:lnSpc>
                <a:spcPct val="13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MqttClientOptions.WillMessage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遗嘱信息：在客户端异常中断连接后，代理端将帮忙发布一条指定主题的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信息</a:t>
            </a:r>
            <a:endParaRPr lang="en-US" altLang="zh-CN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 marL="342900" lvl="0" indent="-34290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dirty="0" smtClean="0"/>
              <a:t>实现离线消息接收需要设置：</a:t>
            </a:r>
            <a:endParaRPr lang="en-US" altLang="zh-CN" dirty="0" smtClean="0"/>
          </a:p>
          <a:p>
            <a:pPr lvl="0" defTabSz="457200">
              <a:lnSpc>
                <a:spcPct val="130000"/>
              </a:lnSpc>
              <a:defRPr/>
            </a:pPr>
            <a:endParaRPr lang="en-US" altLang="zh-CN" dirty="0" smtClean="0"/>
          </a:p>
          <a:p>
            <a:pPr marL="457200" lvl="0" indent="-457200" defTabSz="457200">
              <a:lnSpc>
                <a:spcPct val="130000"/>
              </a:lnSpc>
              <a:buFont typeface="+mj-lt"/>
              <a:buAutoNum type="arabicPeriod"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696959" y="5410992"/>
            <a:ext cx="5078313" cy="1323439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  <a:ea typeface="SFMono-Regular"/>
              </a:rPr>
              <a:t>// Broker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options.MaxPendingMessagesPerClient = 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SFMono-Regular"/>
              </a:rPr>
              <a:t>1000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; </a:t>
            </a:r>
            <a:endParaRPr kumimoji="0" lang="en-US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options.EnablePersistentSessions = 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SFMono-Regular"/>
              </a:rPr>
              <a:t>true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; </a:t>
            </a:r>
            <a:endParaRPr kumimoji="0" lang="en-US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  <a:ea typeface="SFMono-Regular"/>
              </a:rPr>
              <a:t>//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客户端，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  <a:ea typeface="SFMono-Regular"/>
              </a:rPr>
              <a:t>ClientId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99998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不能变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/>
              <a:ea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_clientOption.CleanSession = 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SFMono-Regular"/>
              </a:rPr>
              <a:t>false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SFMono-Regular"/>
              </a:rPr>
              <a:t>;</a:t>
            </a:r>
            <a:r>
              <a:rPr kumimoji="0" lang="zh-CN" altLang="zh-CN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23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err="1" smtClean="0"/>
              <a:t>MQTTnet</a:t>
            </a:r>
            <a:endParaRPr lang="zh-CN" altLang="en-US" dirty="0"/>
          </a:p>
        </p:txBody>
      </p:sp>
      <p:pic>
        <p:nvPicPr>
          <p:cNvPr id="2" name="20190921_20273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9317" y="1053040"/>
            <a:ext cx="8412331" cy="572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571403" y="2396553"/>
            <a:ext cx="3162300" cy="535531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简介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514850" y="232239"/>
            <a:ext cx="3162300" cy="1006429"/>
          </a:xfrm>
        </p:spPr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4514850" y="1178929"/>
            <a:ext cx="3162300" cy="535531"/>
          </a:xfrm>
        </p:spPr>
        <p:txBody>
          <a:bodyPr/>
          <a:lstStyle/>
          <a:p>
            <a:r>
              <a:rPr lang="en-US" altLang="zh-CN" dirty="0"/>
              <a:t>Content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3571402" y="3449721"/>
            <a:ext cx="4163927" cy="978729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的协议解析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3571402" y="4532263"/>
            <a:ext cx="5391976" cy="535531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/>
              <a:t>的</a:t>
            </a:r>
            <a:r>
              <a:rPr lang="zh-CN" altLang="en-US" dirty="0" smtClean="0"/>
              <a:t>应用示例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8"/>
          </p:nvPr>
        </p:nvSpPr>
        <p:spPr>
          <a:xfrm>
            <a:off x="3571402" y="5634532"/>
            <a:ext cx="4454997" cy="495337"/>
          </a:xfrm>
        </p:spPr>
        <p:txBody>
          <a:bodyPr/>
          <a:lstStyle/>
          <a:p>
            <a:r>
              <a:rPr lang="en-US" altLang="zh-CN" dirty="0" smtClean="0"/>
              <a:t>MQTT vs. Socket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43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8039597" cy="1089529"/>
          </a:xfrm>
        </p:spPr>
        <p:txBody>
          <a:bodyPr/>
          <a:lstStyle/>
          <a:p>
            <a:r>
              <a:rPr lang="en-US" altLang="zh-CN" dirty="0"/>
              <a:t>Part 3 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应用示例的几个遗留问题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71136" y="1551638"/>
            <a:ext cx="8657968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阿里云平台：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742939" lvl="1" indent="-2857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目前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阿里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云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IoT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平台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仅提供了一个免费的用户名，然后在使用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MQTT.fx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用这同一个用户、不同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ClientId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，只能保持一个连接，另一个会自动断开，因此没有测到多客户端通讯的情况。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MQTTnet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742939" lvl="1" indent="-2857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客户端接收信息时，没有找到直接获取发布者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ClientId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的参数，虽然可以把发布者的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ClientId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放在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payload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里发出来，但有更好的办法吗？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742939" lvl="1" indent="-2857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在测试发布主题与订阅主题的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QoS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等级不一致时，发现有代理端消息延迟的现象，暂未找到原因及解决方案。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742939" lvl="1" indent="-2857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net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这个类库还有很多其他参数及功能未了解。</a:t>
            </a:r>
            <a:endParaRPr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04143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 useBgFill="1">
        <p:nvSpPr>
          <p:cNvPr id="6" name="矩形 5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r>
              <a:rPr lang="en-US" altLang="zh-CN" dirty="0"/>
              <a:t>Part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73638" y="3539288"/>
            <a:ext cx="5960191" cy="757130"/>
          </a:xfrm>
        </p:spPr>
        <p:txBody>
          <a:bodyPr/>
          <a:lstStyle/>
          <a:p>
            <a:r>
              <a:rPr lang="en-US" altLang="zh-CN" dirty="0"/>
              <a:t>MQTT vs. Socket</a:t>
            </a:r>
            <a:endParaRPr lang="zh-CN" altLang="en-US" dirty="0"/>
          </a:p>
        </p:txBody>
      </p:sp>
      <p:sp>
        <p:nvSpPr>
          <p:cNvPr id="7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3071821" y="4397930"/>
            <a:ext cx="6464300" cy="341632"/>
          </a:xfrm>
        </p:spPr>
        <p:txBody>
          <a:bodyPr/>
          <a:lstStyle/>
          <a:p>
            <a:r>
              <a:rPr lang="zh-CN" altLang="en-US" dirty="0"/>
              <a:t>辅</a:t>
            </a:r>
            <a:r>
              <a:rPr lang="zh-CN" altLang="en-US" dirty="0" smtClean="0"/>
              <a:t>以数字门诊场景进行对比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87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5645743" cy="621624"/>
          </a:xfrm>
        </p:spPr>
        <p:txBody>
          <a:bodyPr/>
          <a:lstStyle/>
          <a:p>
            <a:r>
              <a:rPr lang="en-US" altLang="zh-CN" dirty="0"/>
              <a:t>Part 4 </a:t>
            </a:r>
            <a:r>
              <a:rPr lang="en-US" altLang="zh-CN" dirty="0" smtClean="0"/>
              <a:t>MQTT vs. Socket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851057" y="1436758"/>
            <a:ext cx="3018775" cy="28377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8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使用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TCP/IP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提供网络连接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采用发布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订阅模式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小型传输，开销小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三种</a:t>
            </a:r>
            <a:r>
              <a:rPr lang="en-US" altLang="zh-CN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QoS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选择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多对多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85635" y="1436759"/>
            <a:ext cx="3667992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8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Socket</a:t>
            </a: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使用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TCP/IP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提供网络连接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采用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模式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协议交换比较重，网络负担较大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可以选择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UDP/TCP</a:t>
            </a: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一对多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047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5645743" cy="621624"/>
          </a:xfrm>
        </p:spPr>
        <p:txBody>
          <a:bodyPr/>
          <a:lstStyle/>
          <a:p>
            <a:r>
              <a:rPr lang="en-US" altLang="zh-CN" dirty="0"/>
              <a:t>Part 4 </a:t>
            </a:r>
            <a:r>
              <a:rPr lang="en-US" altLang="zh-CN" dirty="0" smtClean="0"/>
              <a:t>MQTT vs. Socket</a:t>
            </a:r>
            <a:endParaRPr lang="zh-CN" altLang="en-US" dirty="0"/>
          </a:p>
        </p:txBody>
      </p:sp>
      <p:graphicFrame>
        <p:nvGraphicFramePr>
          <p:cNvPr id="15" name="图示 14"/>
          <p:cNvGraphicFramePr/>
          <p:nvPr>
            <p:extLst>
              <p:ext uri="{D42A27DB-BD31-4B8C-83A1-F6EECF244321}">
                <p14:modId xmlns:p14="http://schemas.microsoft.com/office/powerpoint/2010/main" val="3963736624"/>
              </p:ext>
            </p:extLst>
          </p:nvPr>
        </p:nvGraphicFramePr>
        <p:xfrm>
          <a:off x="462074" y="654755"/>
          <a:ext cx="6277921" cy="5181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6425514" y="1083734"/>
            <a:ext cx="5574575" cy="574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情景假设 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Wingdings" panose="05000000000000000000" pitchFamily="2" charset="2"/>
              </a:rPr>
              <a:t></a:t>
            </a:r>
            <a:r>
              <a:rPr lang="en-US" altLang="zh-CN" sz="24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如果</a:t>
            </a: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是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Socket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连接：各客户端均连接服务器</a:t>
            </a:r>
            <a:endParaRPr lang="en-US" altLang="zh-CN" sz="14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此时登记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有一个儿童完成了登记，接着：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将完成信息发给服务器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服务器做相应处理（上传平台、更新数据库等）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服务器找到所有在线的登记客户端、接种客户端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服务器将完成信息发给各客户端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各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客户端更新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en-US" altLang="zh-CN" sz="16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PS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：举此例目的是为了看到两者在业务逻辑处理上的差别，并不是要说明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可以代替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Socket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。事实上在这里并不能减少多少业务逻辑的处理，而且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的低能耗、低网络流量等优势在数字门诊的应用场景中都不值一提。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的市场还是在物联网、移动端等。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endParaRPr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469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285635" y="462110"/>
            <a:ext cx="5645743" cy="621624"/>
          </a:xfrm>
        </p:spPr>
        <p:txBody>
          <a:bodyPr/>
          <a:lstStyle/>
          <a:p>
            <a:r>
              <a:rPr lang="en-US" altLang="zh-CN" dirty="0"/>
              <a:t>Part 4 </a:t>
            </a:r>
            <a:r>
              <a:rPr lang="en-US" altLang="zh-CN" dirty="0" smtClean="0"/>
              <a:t>MQTT vs. Socket</a:t>
            </a:r>
            <a:endParaRPr lang="zh-CN" altLang="en-US" dirty="0"/>
          </a:p>
        </p:txBody>
      </p:sp>
      <p:graphicFrame>
        <p:nvGraphicFramePr>
          <p:cNvPr id="15" name="图示 14"/>
          <p:cNvGraphicFramePr/>
          <p:nvPr>
            <p:extLst>
              <p:ext uri="{D42A27DB-BD31-4B8C-83A1-F6EECF244321}">
                <p14:modId xmlns:p14="http://schemas.microsoft.com/office/powerpoint/2010/main" val="823783486"/>
              </p:ext>
            </p:extLst>
          </p:nvPr>
        </p:nvGraphicFramePr>
        <p:xfrm>
          <a:off x="653457" y="654755"/>
          <a:ext cx="6277921" cy="5181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6787978" y="1207304"/>
            <a:ext cx="5261268" cy="431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情景假设 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Wingdings" panose="05000000000000000000" pitchFamily="2" charset="2"/>
              </a:rPr>
              <a:t></a:t>
            </a:r>
            <a:r>
              <a:rPr lang="en-US" altLang="zh-CN" sz="24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如果</a:t>
            </a:r>
            <a:r>
              <a:rPr lang="zh-CN" altLang="en-US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是</a:t>
            </a:r>
            <a:r>
              <a:rPr lang="en-US" altLang="zh-CN" sz="2400" b="1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MQTT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订阅：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服务器订阅“登记”、“接种”主题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各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客户端订阅“服务器”主题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此时登记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有一个儿童完成了登记，接着：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登记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发布一个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Topic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为“登记”的主题，负载为具体的完成信息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服务器根据主题为“登记”的负载内容，做相应数据处理</a:t>
            </a: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处理后，再去发布“服务器”主题，其负载为各客户端需要更新的</a:t>
            </a:r>
            <a:r>
              <a:rPr lang="en-US" altLang="zh-CN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</a:t>
            </a: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信息</a:t>
            </a:r>
            <a:endParaRPr lang="en-US" altLang="zh-CN" sz="16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221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148581" y="2884235"/>
            <a:ext cx="3894833" cy="1089529"/>
          </a:xfrm>
        </p:spPr>
        <p:txBody>
          <a:bodyPr/>
          <a:lstStyle/>
          <a:p>
            <a:r>
              <a:rPr lang="en-US" altLang="zh-CN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30206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1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-MQTT</a:t>
            </a:r>
            <a:r>
              <a:rPr lang="zh-CN" altLang="en-US" dirty="0" smtClean="0"/>
              <a:t>数据包类型</a:t>
            </a:r>
            <a:endParaRPr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803231"/>
              </p:ext>
            </p:extLst>
          </p:nvPr>
        </p:nvGraphicFramePr>
        <p:xfrm>
          <a:off x="332046" y="1685111"/>
          <a:ext cx="6225509" cy="4035654"/>
        </p:xfrm>
        <a:graphic>
          <a:graphicData uri="http://schemas.openxmlformats.org/drawingml/2006/table">
            <a:tbl>
              <a:tblPr/>
              <a:tblGrid>
                <a:gridCol w="1287750">
                  <a:extLst>
                    <a:ext uri="{9D8B030D-6E8A-4147-A177-3AD203B41FA5}">
                      <a16:colId xmlns:a16="http://schemas.microsoft.com/office/drawing/2014/main" val="1177500714"/>
                    </a:ext>
                  </a:extLst>
                </a:gridCol>
                <a:gridCol w="418010">
                  <a:extLst>
                    <a:ext uri="{9D8B030D-6E8A-4147-A177-3AD203B41FA5}">
                      <a16:colId xmlns:a16="http://schemas.microsoft.com/office/drawing/2014/main" val="1949875231"/>
                    </a:ext>
                  </a:extLst>
                </a:gridCol>
                <a:gridCol w="1711235">
                  <a:extLst>
                    <a:ext uri="{9D8B030D-6E8A-4147-A177-3AD203B41FA5}">
                      <a16:colId xmlns:a16="http://schemas.microsoft.com/office/drawing/2014/main" val="3018320255"/>
                    </a:ext>
                  </a:extLst>
                </a:gridCol>
                <a:gridCol w="2808514">
                  <a:extLst>
                    <a:ext uri="{9D8B030D-6E8A-4147-A177-3AD203B41FA5}">
                      <a16:colId xmlns:a16="http://schemas.microsoft.com/office/drawing/2014/main" val="3640924334"/>
                    </a:ext>
                  </a:extLst>
                </a:gridCol>
              </a:tblGrid>
              <a:tr h="319485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名称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值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流方向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描述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680578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Reserved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 dirty="0">
                          <a:effectLst/>
                        </a:rPr>
                        <a:t>0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不可用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保留位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763528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CONNECT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 dirty="0">
                          <a:effectLst/>
                        </a:rPr>
                        <a:t>1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客户端到服务器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客户端请求连接到服务器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82802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CONNACK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2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服务器到客户端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连接确认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127513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PUBLISH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3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发布消息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563688"/>
                  </a:ext>
                </a:extLst>
              </a:tr>
              <a:tr h="34612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PUBACK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4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发布确认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12805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PUBREC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5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发布收到（保证第</a:t>
                      </a:r>
                      <a:r>
                        <a:rPr lang="en-US" altLang="zh-CN" sz="1500" dirty="0">
                          <a:effectLst/>
                        </a:rPr>
                        <a:t>1</a:t>
                      </a:r>
                      <a:r>
                        <a:rPr lang="zh-CN" altLang="en-US" sz="1500" dirty="0">
                          <a:effectLst/>
                        </a:rPr>
                        <a:t>部分到达）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5030850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PUBREL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6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 smtClean="0">
                          <a:effectLst/>
                        </a:rPr>
                        <a:t>双向</a:t>
                      </a:r>
                      <a:endParaRPr lang="zh-CN" altLang="en-US" sz="1500" dirty="0">
                        <a:effectLst/>
                      </a:endParaRP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发布释放（保证第</a:t>
                      </a:r>
                      <a:r>
                        <a:rPr lang="en-US" altLang="zh-CN" sz="1500" dirty="0">
                          <a:effectLst/>
                        </a:rPr>
                        <a:t>2</a:t>
                      </a:r>
                      <a:r>
                        <a:rPr lang="zh-CN" altLang="en-US" sz="1500" dirty="0">
                          <a:effectLst/>
                        </a:rPr>
                        <a:t>部分到达）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261582"/>
                  </a:ext>
                </a:extLst>
              </a:tr>
              <a:tr h="568641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PUBCOMP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effectLst/>
                        </a:rPr>
                        <a:t>7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双向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发布完成（保证第</a:t>
                      </a:r>
                      <a:r>
                        <a:rPr lang="en-US" altLang="zh-CN" sz="1500" dirty="0">
                          <a:effectLst/>
                        </a:rPr>
                        <a:t>3</a:t>
                      </a:r>
                      <a:r>
                        <a:rPr lang="zh-CN" altLang="en-US" sz="1500" dirty="0">
                          <a:effectLst/>
                        </a:rPr>
                        <a:t>部分到达）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790564"/>
                  </a:ext>
                </a:extLst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703432"/>
              </p:ext>
            </p:extLst>
          </p:nvPr>
        </p:nvGraphicFramePr>
        <p:xfrm>
          <a:off x="6570618" y="1685111"/>
          <a:ext cx="5434149" cy="4042530"/>
        </p:xfrm>
        <a:graphic>
          <a:graphicData uri="http://schemas.openxmlformats.org/drawingml/2006/table">
            <a:tbl>
              <a:tblPr/>
              <a:tblGrid>
                <a:gridCol w="1489166">
                  <a:extLst>
                    <a:ext uri="{9D8B030D-6E8A-4147-A177-3AD203B41FA5}">
                      <a16:colId xmlns:a16="http://schemas.microsoft.com/office/drawing/2014/main" val="59937680"/>
                    </a:ext>
                  </a:extLst>
                </a:gridCol>
                <a:gridCol w="561703">
                  <a:extLst>
                    <a:ext uri="{9D8B030D-6E8A-4147-A177-3AD203B41FA5}">
                      <a16:colId xmlns:a16="http://schemas.microsoft.com/office/drawing/2014/main" val="1305333779"/>
                    </a:ext>
                  </a:extLst>
                </a:gridCol>
                <a:gridCol w="1619795">
                  <a:extLst>
                    <a:ext uri="{9D8B030D-6E8A-4147-A177-3AD203B41FA5}">
                      <a16:colId xmlns:a16="http://schemas.microsoft.com/office/drawing/2014/main" val="1323513169"/>
                    </a:ext>
                  </a:extLst>
                </a:gridCol>
                <a:gridCol w="1763485">
                  <a:extLst>
                    <a:ext uri="{9D8B030D-6E8A-4147-A177-3AD203B41FA5}">
                      <a16:colId xmlns:a16="http://schemas.microsoft.com/office/drawing/2014/main" val="2314702316"/>
                    </a:ext>
                  </a:extLst>
                </a:gridCol>
              </a:tblGrid>
              <a:tr h="345340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名称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值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>
                          <a:effectLst/>
                        </a:rPr>
                        <a:t>流方向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effectLst/>
                        </a:rPr>
                        <a:t>描述</a:t>
                      </a:r>
                    </a:p>
                  </a:txBody>
                  <a:tcPr marL="108165" marR="108165" marT="61809" marB="61809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31359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SUBSCRIBE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客户端请求订阅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91553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SUBACK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服务器到客户端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订阅确认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076221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UNSUBSCRIBE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请求取消订阅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171100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UNSUBACK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服务器到客户端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取消订阅确认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87635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PINGREQ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</a:t>
                      </a:r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请求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898285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PINGRESP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服务器到客户端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PING</a:t>
                      </a:r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应答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631077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DISCONNECT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客户端到服务器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中断连接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492778"/>
                  </a:ext>
                </a:extLst>
              </a:tr>
              <a:tr h="46128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Reserved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5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不可用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保留位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4231762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10476973" y="5913586"/>
            <a:ext cx="788999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回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1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265972" y="5913586"/>
            <a:ext cx="788999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返回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2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609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2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-MQTT</a:t>
            </a:r>
            <a:r>
              <a:rPr lang="zh-CN" altLang="en-US" dirty="0" smtClean="0"/>
              <a:t>标识位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358436" y="6146310"/>
            <a:ext cx="646331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返回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195747"/>
              </p:ext>
            </p:extLst>
          </p:nvPr>
        </p:nvGraphicFramePr>
        <p:xfrm>
          <a:off x="1045028" y="1337823"/>
          <a:ext cx="7095456" cy="5330670"/>
        </p:xfrm>
        <a:graphic>
          <a:graphicData uri="http://schemas.openxmlformats.org/drawingml/2006/table">
            <a:tbl>
              <a:tblPr/>
              <a:tblGrid>
                <a:gridCol w="1182576">
                  <a:extLst>
                    <a:ext uri="{9D8B030D-6E8A-4147-A177-3AD203B41FA5}">
                      <a16:colId xmlns:a16="http://schemas.microsoft.com/office/drawing/2014/main" val="3801742842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3009697659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2489095839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2420004388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938578172"/>
                    </a:ext>
                  </a:extLst>
                </a:gridCol>
                <a:gridCol w="1182576">
                  <a:extLst>
                    <a:ext uri="{9D8B030D-6E8A-4147-A177-3AD203B41FA5}">
                      <a16:colId xmlns:a16="http://schemas.microsoft.com/office/drawing/2014/main" val="1788237607"/>
                    </a:ext>
                  </a:extLst>
                </a:gridCol>
              </a:tblGrid>
              <a:tr h="294542"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effectLst/>
                        </a:rPr>
                        <a:t>数据包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标识位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3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2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1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Bit 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634862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CONNECT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089449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CONNACK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4875368"/>
                  </a:ext>
                </a:extLst>
              </a:tr>
              <a:tr h="48540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PUBLISH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MQTT 3.1.1</a:t>
                      </a:r>
                      <a:r>
                        <a:rPr lang="zh-CN" altLang="en-US" sz="1400" dirty="0">
                          <a:effectLst/>
                        </a:rPr>
                        <a:t>使用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DUP</a:t>
                      </a:r>
                      <a:r>
                        <a:rPr lang="en-US" sz="1400" baseline="300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QoS</a:t>
                      </a:r>
                      <a:r>
                        <a:rPr lang="en-US" sz="1400" baseline="30000">
                          <a:effectLst/>
                        </a:rPr>
                        <a:t>2</a:t>
                      </a:r>
                      <a:endParaRPr lang="en-US" sz="140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QoS</a:t>
                      </a:r>
                      <a:r>
                        <a:rPr lang="en-US" sz="1400" baseline="30000">
                          <a:effectLst/>
                        </a:rPr>
                        <a:t>2</a:t>
                      </a:r>
                      <a:endParaRPr lang="en-US" sz="140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RETAIN</a:t>
                      </a:r>
                      <a:r>
                        <a:rPr lang="en-US" sz="1400" baseline="30000">
                          <a:effectLst/>
                        </a:rPr>
                        <a:t>3</a:t>
                      </a:r>
                      <a:endParaRPr lang="en-US" sz="1400">
                        <a:effectLst/>
                      </a:endParaRP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8740561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8930299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PUBREC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655105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PUBREL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212947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PUBCOMP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118690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SUBSCRIBE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38782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SUBACK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18219"/>
                  </a:ext>
                </a:extLst>
              </a:tr>
              <a:tr h="48540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UNSUBSCRIBE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405823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UNSUBACK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467098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PINGREQ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728217"/>
                  </a:ext>
                </a:extLst>
              </a:tr>
              <a:tr h="29454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PINGRESP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5327593"/>
                  </a:ext>
                </a:extLst>
              </a:tr>
              <a:tr h="485402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DISCONNECT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>
                          <a:effectLst/>
                        </a:rPr>
                        <a:t>保留位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effectLst/>
                        </a:rPr>
                        <a:t>0</a:t>
                      </a:r>
                    </a:p>
                  </a:txBody>
                  <a:tcPr marL="86927" marR="86927" marT="49673" marB="49673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557851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99418" y="1337823"/>
            <a:ext cx="3605350" cy="4253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在不使用标识位的数据包类型中，标识位保留。</a:t>
            </a:r>
            <a:endParaRPr lang="en-US" altLang="zh-CN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DUP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：</a:t>
            </a:r>
            <a:r>
              <a:rPr lang="zh-CN" altLang="en-US" sz="1600" dirty="0"/>
              <a:t>发布消息的副本。用来在保证消息的可靠传输，如果设置为 </a:t>
            </a:r>
            <a:r>
              <a:rPr lang="en-US" altLang="zh-CN" sz="1600" dirty="0"/>
              <a:t>1</a:t>
            </a:r>
            <a:r>
              <a:rPr lang="zh-CN" altLang="en-US" sz="1600" dirty="0"/>
              <a:t>，则在下面的变长中增加</a:t>
            </a:r>
            <a:r>
              <a:rPr lang="en-US" altLang="zh-CN" sz="1600" dirty="0" err="1"/>
              <a:t>MessageId</a:t>
            </a:r>
            <a:r>
              <a:rPr lang="zh-CN" altLang="en-US" sz="1600" dirty="0"/>
              <a:t>，并且需要回复确认，以保证消息传输完成，但不能用于检测消息重复发送</a:t>
            </a:r>
            <a:r>
              <a:rPr lang="zh-CN" altLang="en-US" sz="1600" dirty="0" smtClean="0"/>
              <a:t>。</a:t>
            </a:r>
            <a:endParaRPr lang="en-US" altLang="zh-CN" dirty="0" smtClean="0"/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RETAIN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：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发布保留标识，表示服务器要保留这条信息。如果有新的订阅者出现，则将该信息推送过去；如果没有，服务器在推送完当前订阅者后再删除。</a:t>
            </a:r>
            <a:endParaRPr lang="zh-CN" altLang="en-US" sz="16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328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3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</a:t>
            </a:r>
            <a:r>
              <a:rPr lang="zh-CN" altLang="en-US" dirty="0" smtClean="0"/>
              <a:t>可变头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358436" y="6146310"/>
            <a:ext cx="646331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返回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319" y="1053041"/>
            <a:ext cx="7381875" cy="5715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667509" y="1053041"/>
            <a:ext cx="3418117" cy="3893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en-US" altLang="zh-CN" sz="1600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PUBACK, PUBREC, PUBREL</a:t>
            </a:r>
            <a:r>
              <a:rPr lang="zh-CN" altLang="en-US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报文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：</a:t>
            </a:r>
            <a:endParaRPr lang="en-US" altLang="zh-CN" sz="16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必须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包含与最初发送的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报文相同的报文标识符，以此来标识是同一条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信息。</a:t>
            </a:r>
            <a:r>
              <a:rPr lang="zh-CN" altLang="en-US" sz="14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重发：</a:t>
            </a:r>
            <a:endParaRPr lang="en-US" altLang="zh-CN" sz="1400" b="1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如果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一个客户端要重发这个特殊的控制报文，在随后重发那个报文时，它必须使用相同的标识符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4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ID</a:t>
            </a:r>
            <a:r>
              <a:rPr lang="zh-CN" altLang="en-US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释放：</a:t>
            </a:r>
            <a:endParaRPr lang="en-US" altLang="zh-CN" sz="1600" b="1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当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客户端处理完这个报文对应的确认后，这个报文标识符就释放可重用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600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6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对应关系：</a:t>
            </a:r>
            <a:endParaRPr lang="en-US" altLang="zh-CN" sz="1600" b="1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en-US" altLang="zh-CN" sz="1400" kern="0" dirty="0" err="1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的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对应的是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PUBACK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</a:t>
            </a:r>
            <a:r>
              <a:rPr lang="en-US" altLang="zh-CN" sz="1400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2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的</a:t>
            </a:r>
            <a:r>
              <a:rPr lang="en-US" altLang="zh-CN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PUBLISH</a:t>
            </a: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对应的是</a:t>
            </a:r>
            <a:r>
              <a:rPr lang="en-US" altLang="zh-CN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PUBCOMP</a:t>
            </a:r>
            <a:r>
              <a:rPr lang="zh-CN" altLang="en-US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4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612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4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</a:t>
            </a:r>
            <a:r>
              <a:rPr lang="zh-CN" altLang="en-US" dirty="0"/>
              <a:t>有效</a:t>
            </a:r>
            <a:r>
              <a:rPr lang="zh-CN" altLang="en-US" dirty="0" smtClean="0"/>
              <a:t>负载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358436" y="6146310"/>
            <a:ext cx="646331" cy="4173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返回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85633" y="1479063"/>
            <a:ext cx="10072803" cy="2252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Payload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消息体位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数据包的第三部分，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CONNECT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SUBSCRIBE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SUBACK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UNSUBSCRIBE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四种类型的</a:t>
            </a: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消息有</a:t>
            </a:r>
            <a:r>
              <a:rPr lang="zh-CN" alt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消息</a:t>
            </a: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体：</a:t>
            </a:r>
            <a:endParaRPr lang="en-US" altLang="zh-CN" b="1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CONNECT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，消息体内容主要是：客户端的</a:t>
            </a:r>
            <a:r>
              <a:rPr lang="en-US" altLang="zh-CN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ClientID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、用户名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和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密码等信息。</a:t>
            </a:r>
            <a:endParaRPr lang="en-US" altLang="zh-CN" kern="0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SUBSCRIBE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，消息体内容是一系列的要订阅的主题以及</a:t>
            </a:r>
            <a:r>
              <a:rPr lang="en-US" altLang="zh-CN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SUBACK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，消息体内容是服务器对于</a:t>
            </a:r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SUBSCRIBE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所申请的主题及</a:t>
            </a:r>
            <a:r>
              <a:rPr lang="en-US" altLang="zh-CN" kern="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QoS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进行确认和回复。 </a:t>
            </a:r>
            <a:endParaRPr lang="en-US" altLang="zh-CN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lvl="0" indent="-285750" defTabSz="457200">
              <a:lnSpc>
                <a:spcPct val="13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UNSUBSCRIBE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，消息体内容是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要取消订阅</a:t>
            </a:r>
            <a:r>
              <a:rPr lang="zh-CN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的主题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566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 useBgFill="1">
        <p:nvSpPr>
          <p:cNvPr id="14" name="矩形 13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r>
              <a:rPr lang="en-US" altLang="zh-CN" dirty="0"/>
              <a:t>Part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32449" y="3663536"/>
            <a:ext cx="4727103" cy="757130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简介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2863850" y="4420666"/>
            <a:ext cx="6464300" cy="341632"/>
          </a:xfrm>
        </p:spPr>
        <p:txBody>
          <a:bodyPr/>
          <a:lstStyle/>
          <a:p>
            <a:r>
              <a:rPr lang="zh-CN" altLang="en-US" dirty="0" smtClean="0"/>
              <a:t>一个基于客户端</a:t>
            </a:r>
            <a:r>
              <a:rPr lang="en-US" altLang="zh-CN" dirty="0"/>
              <a:t>-</a:t>
            </a:r>
            <a:r>
              <a:rPr lang="zh-CN" altLang="en-US" dirty="0" smtClean="0"/>
              <a:t>服务器的消息发布</a:t>
            </a:r>
            <a:r>
              <a:rPr lang="en-US" altLang="zh-CN" dirty="0" smtClean="0"/>
              <a:t>/</a:t>
            </a:r>
            <a:r>
              <a:rPr lang="zh-CN" altLang="en-US" dirty="0" smtClean="0"/>
              <a:t>订阅传输协议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095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10"/>
            <a:ext cx="8890331" cy="590931"/>
          </a:xfrm>
        </p:spPr>
        <p:txBody>
          <a:bodyPr/>
          <a:lstStyle/>
          <a:p>
            <a:r>
              <a:rPr lang="zh-CN" altLang="en-US" dirty="0" smtClean="0"/>
              <a:t>附录</a:t>
            </a:r>
            <a:r>
              <a:rPr lang="en-US" altLang="zh-CN" dirty="0" smtClean="0"/>
              <a:t>4 MQTT</a:t>
            </a:r>
            <a:r>
              <a:rPr lang="zh-CN" altLang="en-US" dirty="0" smtClean="0"/>
              <a:t>数据包结构</a:t>
            </a:r>
            <a:r>
              <a:rPr lang="en-US" altLang="zh-CN" dirty="0" smtClean="0"/>
              <a:t>-</a:t>
            </a:r>
            <a:r>
              <a:rPr lang="zh-CN" altLang="en-US" dirty="0"/>
              <a:t>有效</a:t>
            </a:r>
            <a:r>
              <a:rPr lang="zh-CN" altLang="en-US" dirty="0" smtClean="0"/>
              <a:t>负载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633" y="1053040"/>
            <a:ext cx="6893953" cy="551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90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5"/>
          <p:cNvSpPr/>
          <p:nvPr/>
        </p:nvSpPr>
        <p:spPr>
          <a:xfrm>
            <a:off x="1285632" y="4548194"/>
            <a:ext cx="10590277" cy="92331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lvl="0" defTabSz="914400">
              <a:lnSpc>
                <a:spcPct val="150000"/>
              </a:lnSpc>
              <a:spcBef>
                <a:spcPts val="600"/>
              </a:spcBef>
              <a:defRPr/>
            </a:pPr>
            <a:r>
              <a:rPr lang="zh-CN" altLang="en-US" dirty="0" smtClean="0"/>
              <a:t>适用范围</a:t>
            </a:r>
            <a:r>
              <a:rPr lang="zh-CN" altLang="en-US" dirty="0"/>
              <a:t>非常</a:t>
            </a:r>
            <a:r>
              <a:rPr lang="zh-CN" altLang="en-US" dirty="0" smtClean="0"/>
              <a:t>广泛，</a:t>
            </a:r>
            <a:r>
              <a:rPr lang="zh-CN" altLang="en-US" dirty="0"/>
              <a:t>如：机器与机器（</a:t>
            </a:r>
            <a:r>
              <a:rPr lang="en-US" altLang="zh-CN" dirty="0"/>
              <a:t>M2M</a:t>
            </a:r>
            <a:r>
              <a:rPr lang="zh-CN" altLang="en-US" dirty="0"/>
              <a:t>）通信和</a:t>
            </a:r>
            <a:r>
              <a:rPr lang="zh-CN" altLang="en-US" u="sng" dirty="0">
                <a:solidFill>
                  <a:srgbClr val="0070C0"/>
                </a:solidFill>
              </a:rPr>
              <a:t>物联网（</a:t>
            </a:r>
            <a:r>
              <a:rPr lang="en-US" altLang="zh-CN" u="sng" dirty="0">
                <a:solidFill>
                  <a:srgbClr val="0070C0"/>
                </a:solidFill>
              </a:rPr>
              <a:t>IoT</a:t>
            </a:r>
            <a:r>
              <a:rPr lang="zh-CN" altLang="en-US" u="sng" dirty="0">
                <a:solidFill>
                  <a:srgbClr val="0070C0"/>
                </a:solidFill>
              </a:rPr>
              <a:t>）</a:t>
            </a:r>
            <a:r>
              <a:rPr lang="zh-CN" altLang="en-US" dirty="0"/>
              <a:t>。其在，通过卫星链路通信传感器、偶尔拨号的医疗设备、智能</a:t>
            </a:r>
            <a:r>
              <a:rPr lang="zh-CN" altLang="en-US" dirty="0" smtClean="0"/>
              <a:t>家居及</a:t>
            </a:r>
            <a:r>
              <a:rPr lang="zh-CN" altLang="en-US" dirty="0"/>
              <a:t>一些小型化设备中已广泛使用。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矩形 39"/>
          <p:cNvSpPr/>
          <p:nvPr/>
        </p:nvSpPr>
        <p:spPr>
          <a:xfrm>
            <a:off x="1285635" y="1218469"/>
            <a:ext cx="3467584" cy="584759"/>
          </a:xfrm>
          <a:prstGeom prst="rect">
            <a:avLst/>
          </a:prstGeom>
          <a:solidFill>
            <a:schemeClr val="accent1"/>
          </a:solidFill>
          <a:effectLst>
            <a:innerShdw blurRad="114300">
              <a:prstClr val="black"/>
            </a:innerShdw>
          </a:effectLst>
        </p:spPr>
        <p:txBody>
          <a:bodyPr wrap="none" lIns="91424" tIns="45712" rIns="91424" bIns="4571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noProof="0" dirty="0" smtClean="0">
                <a:solidFill>
                  <a:schemeClr val="bg1"/>
                </a:solidFill>
                <a:cs typeface="+mn-ea"/>
                <a:sym typeface="+mn-lt"/>
              </a:rPr>
              <a:t>消息队列遥感传输</a:t>
            </a:r>
            <a:endParaRPr kumimoji="0" lang="zh-CN" altLang="zh-CN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285633" y="3953069"/>
            <a:ext cx="2089001" cy="584759"/>
          </a:xfrm>
          <a:prstGeom prst="rect">
            <a:avLst/>
          </a:prstGeom>
          <a:solidFill>
            <a:schemeClr val="accent2"/>
          </a:solidFill>
          <a:effectLst>
            <a:innerShdw blurRad="114300">
              <a:prstClr val="black"/>
            </a:innerShdw>
          </a:effectLst>
        </p:spPr>
        <p:txBody>
          <a:bodyPr wrap="none" lIns="91424" tIns="45712" rIns="91424" bIns="4571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MQTT</a:t>
            </a:r>
            <a:r>
              <a:rPr lang="zh-CN" altLang="en-US" sz="3200" kern="0" dirty="0">
                <a:solidFill>
                  <a:schemeClr val="bg1"/>
                </a:solidFill>
                <a:cs typeface="+mn-ea"/>
                <a:sym typeface="+mn-lt"/>
              </a:rPr>
              <a:t>应用</a:t>
            </a:r>
            <a:endParaRPr kumimoji="0" lang="zh-CN" altLang="zh-CN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 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简介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矩形 55"/>
          <p:cNvSpPr/>
          <p:nvPr/>
        </p:nvSpPr>
        <p:spPr>
          <a:xfrm>
            <a:off x="1285633" y="1793967"/>
            <a:ext cx="10590277" cy="1781625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lvl="0" defTabSz="914400">
              <a:lnSpc>
                <a:spcPct val="150000"/>
              </a:lnSpc>
              <a:spcBef>
                <a:spcPts val="600"/>
              </a:spcBef>
              <a:defRPr/>
            </a:pPr>
            <a:r>
              <a:rPr lang="zh-CN" altLang="en-US" dirty="0" smtClean="0"/>
              <a:t>基于</a:t>
            </a:r>
            <a:r>
              <a:rPr lang="en-US" altLang="zh-CN" dirty="0" smtClean="0"/>
              <a:t>ISO </a:t>
            </a:r>
            <a:r>
              <a:rPr lang="zh-CN" altLang="en-US" dirty="0"/>
              <a:t>标准</a:t>
            </a:r>
            <a:r>
              <a:rPr lang="en-US" altLang="zh-CN" dirty="0"/>
              <a:t>(ISO/IEC PRF 20922)</a:t>
            </a:r>
            <a:r>
              <a:rPr lang="zh-CN" altLang="en-US" dirty="0"/>
              <a:t>下基于发布</a:t>
            </a:r>
            <a:r>
              <a:rPr lang="en-US" altLang="zh-CN" dirty="0"/>
              <a:t>/</a:t>
            </a:r>
            <a:r>
              <a:rPr lang="zh-CN" altLang="en-US" dirty="0"/>
              <a:t>订阅范式的</a:t>
            </a:r>
            <a:r>
              <a:rPr lang="zh-CN" altLang="en-US" u="sng" dirty="0">
                <a:solidFill>
                  <a:srgbClr val="0070C0"/>
                </a:solidFill>
              </a:rPr>
              <a:t>消息</a:t>
            </a:r>
            <a:r>
              <a:rPr lang="zh-CN" altLang="en-US" u="sng" dirty="0" smtClean="0">
                <a:solidFill>
                  <a:srgbClr val="0070C0"/>
                </a:solidFill>
              </a:rPr>
              <a:t>协议</a:t>
            </a:r>
            <a:r>
              <a:rPr lang="zh-CN" altLang="en-US" dirty="0" smtClean="0"/>
              <a:t>，</a:t>
            </a:r>
            <a:r>
              <a:rPr lang="zh-CN" altLang="en-US" dirty="0"/>
              <a:t>它工作在 </a:t>
            </a:r>
            <a:r>
              <a:rPr lang="en-US" altLang="zh-CN" u="sng" dirty="0">
                <a:solidFill>
                  <a:srgbClr val="0070C0"/>
                </a:solidFill>
              </a:rPr>
              <a:t>TCP/IP</a:t>
            </a:r>
            <a:r>
              <a:rPr lang="zh-CN" altLang="en-US" u="sng" dirty="0">
                <a:solidFill>
                  <a:srgbClr val="0070C0"/>
                </a:solidFill>
              </a:rPr>
              <a:t>协议族</a:t>
            </a:r>
            <a:r>
              <a:rPr lang="zh-CN" altLang="en-US" dirty="0" smtClean="0"/>
              <a:t>上。是</a:t>
            </a:r>
            <a:r>
              <a:rPr lang="zh-CN" altLang="en-US" dirty="0"/>
              <a:t>为硬件性能低下的远程设备以及网络状况糟糕的情况下而设计的</a:t>
            </a:r>
            <a:r>
              <a:rPr lang="zh-CN" altLang="en-US" u="sng" dirty="0">
                <a:solidFill>
                  <a:srgbClr val="0070C0"/>
                </a:solidFill>
              </a:rPr>
              <a:t>发布</a:t>
            </a:r>
            <a:r>
              <a:rPr lang="en-US" altLang="zh-CN" u="sng" dirty="0">
                <a:solidFill>
                  <a:srgbClr val="0070C0"/>
                </a:solidFill>
              </a:rPr>
              <a:t>/</a:t>
            </a:r>
            <a:r>
              <a:rPr lang="zh-CN" altLang="en-US" u="sng" dirty="0">
                <a:solidFill>
                  <a:srgbClr val="0070C0"/>
                </a:solidFill>
              </a:rPr>
              <a:t>订阅型</a:t>
            </a:r>
            <a:r>
              <a:rPr lang="zh-CN" altLang="en-US" dirty="0"/>
              <a:t>消息协议，为此，它需要一个</a:t>
            </a:r>
            <a:r>
              <a:rPr lang="zh-CN" altLang="en-US" u="sng" dirty="0">
                <a:solidFill>
                  <a:srgbClr val="0070C0"/>
                </a:solidFill>
              </a:rPr>
              <a:t>消息中间件</a:t>
            </a:r>
            <a:r>
              <a:rPr lang="zh-CN" altLang="en-US" dirty="0"/>
              <a:t> 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0" defTabSz="914400">
              <a:lnSpc>
                <a:spcPct val="150000"/>
              </a:lnSpc>
              <a:spcBef>
                <a:spcPts val="600"/>
              </a:spcBef>
              <a:defRPr/>
            </a:pPr>
            <a:r>
              <a:rPr lang="en-US" altLang="zh-CN" dirty="0"/>
              <a:t>MQTT</a:t>
            </a:r>
            <a:r>
              <a:rPr lang="zh-CN" altLang="en-US" dirty="0"/>
              <a:t>协议是轻量、简单、开放和易于实现的。</a:t>
            </a:r>
            <a:endParaRPr kumimoji="0" lang="zh-CN" altLang="en-US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722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4727103" cy="590931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1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简介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矩形 39"/>
          <p:cNvSpPr/>
          <p:nvPr/>
        </p:nvSpPr>
        <p:spPr>
          <a:xfrm>
            <a:off x="1285635" y="1218469"/>
            <a:ext cx="4140845" cy="584759"/>
          </a:xfrm>
          <a:prstGeom prst="rect">
            <a:avLst/>
          </a:prstGeom>
          <a:solidFill>
            <a:schemeClr val="accent1"/>
          </a:solidFill>
          <a:effectLst>
            <a:innerShdw blurRad="114300">
              <a:prstClr val="black"/>
            </a:innerShdw>
          </a:effectLst>
        </p:spPr>
        <p:txBody>
          <a:bodyPr wrap="none" lIns="91424" tIns="45712" rIns="91424" bIns="4571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kern="0" noProof="0" dirty="0" smtClean="0">
                <a:solidFill>
                  <a:schemeClr val="bg1"/>
                </a:solidFill>
                <a:cs typeface="+mn-ea"/>
                <a:sym typeface="+mn-lt"/>
              </a:rPr>
              <a:t>MQTT</a:t>
            </a:r>
            <a:r>
              <a:rPr lang="zh-CN" altLang="en-US" sz="3200" kern="0" dirty="0" smtClean="0">
                <a:solidFill>
                  <a:schemeClr val="bg1"/>
                </a:solidFill>
                <a:cs typeface="+mn-ea"/>
                <a:sym typeface="+mn-lt"/>
              </a:rPr>
              <a:t>协议的设计规范</a:t>
            </a:r>
            <a:endParaRPr kumimoji="0" lang="zh-CN" altLang="zh-CN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矩形 55"/>
          <p:cNvSpPr/>
          <p:nvPr/>
        </p:nvSpPr>
        <p:spPr>
          <a:xfrm>
            <a:off x="1285633" y="1793967"/>
            <a:ext cx="10590277" cy="4431966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精简：可有可无的功能就不要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发布</a:t>
            </a:r>
            <a:r>
              <a:rPr lang="en-US" altLang="zh-CN" sz="2400" kern="0" dirty="0" smtClean="0">
                <a:solidFill>
                  <a:srgbClr val="404040"/>
                </a:solidFill>
                <a:cs typeface="+mn-ea"/>
                <a:sym typeface="+mn-lt"/>
              </a:rPr>
              <a:t>/</a:t>
            </a: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订阅模式：代替传统的服务器</a:t>
            </a:r>
            <a:r>
              <a:rPr lang="en-US" altLang="zh-CN" sz="2400" kern="0" dirty="0" smtClean="0">
                <a:solidFill>
                  <a:srgbClr val="404040"/>
                </a:solidFill>
                <a:cs typeface="+mn-ea"/>
                <a:sym typeface="+mn-lt"/>
              </a:rPr>
              <a:t>/</a:t>
            </a: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客户端模式，实现以下解耦：</a:t>
            </a:r>
            <a:endParaRPr lang="en-US" altLang="zh-CN" sz="2400" kern="0" dirty="0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800089" lvl="1" indent="-34290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空间解耦：发布者与订阅者都不需要对方是谁</a:t>
            </a:r>
            <a:endParaRPr lang="en-US" altLang="zh-CN" sz="2400" kern="0" dirty="0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800089" lvl="1" indent="-34290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时间解耦：发布者与订阅者不需要同时运行（离线信息）</a:t>
            </a:r>
            <a:endParaRPr lang="en-US" altLang="zh-CN" sz="2400" kern="0" dirty="0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800089" lvl="1" indent="-34290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同步解耦：发布与接收都是异步的</a:t>
            </a:r>
            <a:r>
              <a:rPr lang="en-US" altLang="zh-CN" sz="2400" kern="0" dirty="0" smtClean="0">
                <a:solidFill>
                  <a:srgbClr val="404040"/>
                </a:solidFill>
                <a:cs typeface="+mn-ea"/>
                <a:sym typeface="+mn-lt"/>
              </a:rPr>
              <a:t>       </a:t>
            </a:r>
          </a:p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充分考虑网络环境：低带宽、高延迟、不稳定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lvl="0" indent="-285750" defTabSz="9144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400" kern="0" dirty="0" smtClean="0">
                <a:solidFill>
                  <a:srgbClr val="404040"/>
                </a:solidFill>
                <a:cs typeface="+mn-ea"/>
                <a:sym typeface="+mn-lt"/>
              </a:rPr>
              <a:t>理解客户端的计算性能低：物联网设备的特征之一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8503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5996614" cy="590931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1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网络拓扑图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512" y="1058092"/>
            <a:ext cx="9324975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7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4" y="462109"/>
            <a:ext cx="7067533" cy="1089529"/>
          </a:xfrm>
        </p:spPr>
        <p:txBody>
          <a:bodyPr/>
          <a:lstStyle/>
          <a:p>
            <a:pPr lvl="0"/>
            <a:r>
              <a:rPr lang="en-US" altLang="zh-CN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Part 1 </a:t>
            </a:r>
            <a:r>
              <a:rPr lang="en-US" altLang="zh-CN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MQTT</a:t>
            </a:r>
            <a:r>
              <a:rPr lang="zh-CN" alt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在实际应用中的位置</a:t>
            </a:r>
            <a:endParaRPr lang="zh-CN" altLang="en-US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861" y="1204697"/>
            <a:ext cx="8902773" cy="4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1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 useBgFill="1">
        <p:nvSpPr>
          <p:cNvPr id="6" name="矩形 5"/>
          <p:cNvSpPr/>
          <p:nvPr/>
        </p:nvSpPr>
        <p:spPr>
          <a:xfrm>
            <a:off x="0" y="3429000"/>
            <a:ext cx="12192000" cy="1638775"/>
          </a:xfrm>
          <a:prstGeom prst="rect">
            <a:avLst/>
          </a:prstGeom>
          <a:ln>
            <a:noFill/>
          </a:ln>
          <a:effectLst>
            <a:outerShdw blurRad="406400" dist="1143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514850" y="436210"/>
            <a:ext cx="3162300" cy="1089529"/>
          </a:xfrm>
        </p:spPr>
        <p:txBody>
          <a:bodyPr/>
          <a:lstStyle/>
          <a:p>
            <a:pPr lvl="0"/>
            <a:r>
              <a:rPr lang="en-US" altLang="zh-CN" kern="0" dirty="0">
                <a:effectLst>
                  <a:outerShdw blurRad="152400" dist="38100" sx="102000" sy="102000" algn="ctr" rotWithShape="0">
                    <a:prstClr val="black">
                      <a:alpha val="49000"/>
                    </a:prstClr>
                  </a:outerShdw>
                </a:effectLst>
                <a:cs typeface="+mn-ea"/>
                <a:sym typeface="+mn-lt"/>
              </a:rPr>
              <a:t>Part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732450" y="3663536"/>
            <a:ext cx="5345648" cy="1421928"/>
          </a:xfrm>
        </p:spPr>
        <p:txBody>
          <a:bodyPr/>
          <a:lstStyle/>
          <a:p>
            <a:r>
              <a:rPr lang="en-US" altLang="zh-CN" dirty="0" smtClean="0"/>
              <a:t>MQTT</a:t>
            </a:r>
            <a:r>
              <a:rPr lang="zh-CN" altLang="en-US" dirty="0" smtClean="0"/>
              <a:t>的协议解析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2863849" y="4420666"/>
            <a:ext cx="7161599" cy="341632"/>
          </a:xfrm>
        </p:spPr>
        <p:txBody>
          <a:bodyPr/>
          <a:lstStyle/>
          <a:p>
            <a:r>
              <a:rPr lang="zh-CN" altLang="en-US" dirty="0" smtClean="0"/>
              <a:t>网络拓扑图、三种信息服务质量、协议交换最小化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649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285635" y="462109"/>
            <a:ext cx="5611554" cy="543731"/>
          </a:xfrm>
        </p:spPr>
        <p:txBody>
          <a:bodyPr/>
          <a:lstStyle/>
          <a:p>
            <a:r>
              <a:rPr lang="en-US" altLang="zh-CN" dirty="0"/>
              <a:t>Part 2 </a:t>
            </a:r>
            <a:r>
              <a:rPr lang="en-US" altLang="zh-CN" dirty="0" smtClean="0"/>
              <a:t>MQTT</a:t>
            </a:r>
            <a:r>
              <a:rPr lang="zh-CN" altLang="en-US" dirty="0" smtClean="0"/>
              <a:t>数据包结构</a:t>
            </a:r>
            <a:endParaRPr lang="zh-CN" altLang="en-US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990071240"/>
              </p:ext>
            </p:extLst>
          </p:nvPr>
        </p:nvGraphicFramePr>
        <p:xfrm>
          <a:off x="671679" y="3010267"/>
          <a:ext cx="10719132" cy="676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矩形 9"/>
          <p:cNvSpPr/>
          <p:nvPr/>
        </p:nvSpPr>
        <p:spPr>
          <a:xfrm>
            <a:off x="671678" y="2834640"/>
            <a:ext cx="4057075" cy="1045029"/>
          </a:xfrm>
          <a:prstGeom prst="rect">
            <a:avLst/>
          </a:prstGeom>
          <a:noFill/>
          <a:ln w="5715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81153" y="2826168"/>
            <a:ext cx="4057075" cy="1045029"/>
          </a:xfrm>
          <a:prstGeom prst="rect">
            <a:avLst/>
          </a:prstGeom>
          <a:noFill/>
          <a:ln w="57150" cap="flat" cmpd="sng" algn="ctr">
            <a:solidFill>
              <a:srgbClr val="D3D64A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090628" y="2826167"/>
            <a:ext cx="2300183" cy="1045029"/>
          </a:xfrm>
          <a:prstGeom prst="rect">
            <a:avLst/>
          </a:prstGeom>
          <a:noFill/>
          <a:ln w="57150" cap="flat" cmpd="sng" algn="ctr">
            <a:solidFill>
              <a:schemeClr val="accent3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标注 11"/>
          <p:cNvSpPr/>
          <p:nvPr/>
        </p:nvSpPr>
        <p:spPr>
          <a:xfrm>
            <a:off x="6031245" y="1850572"/>
            <a:ext cx="2872712" cy="853668"/>
          </a:xfrm>
          <a:prstGeom prst="wedgeRectCallout">
            <a:avLst>
              <a:gd name="adj1" fmla="val -29481"/>
              <a:gd name="adj2" fmla="val 84652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 action="ppaction://hlinksldjump"/>
              </a:rPr>
              <a:t>可变头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内容根据控制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报文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类型的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不同而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不同。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标注 14"/>
          <p:cNvSpPr/>
          <p:nvPr/>
        </p:nvSpPr>
        <p:spPr>
          <a:xfrm>
            <a:off x="1124526" y="1867989"/>
            <a:ext cx="2872712" cy="853668"/>
          </a:xfrm>
          <a:prstGeom prst="wedgeRectCallout">
            <a:avLst>
              <a:gd name="adj1" fmla="val -29481"/>
              <a:gd name="adj2" fmla="val 84652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固定头：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7-4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 action="ppaction://hlinksldjump"/>
              </a:rPr>
              <a:t>MQTT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 action="ppaction://hlinksldjump"/>
              </a:rPr>
              <a:t>数据包类型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3-0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 action="ppaction://hlinksldjump"/>
              </a:rPr>
              <a:t>不同数据包类型的具体标识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标注 8"/>
          <p:cNvSpPr/>
          <p:nvPr/>
        </p:nvSpPr>
        <p:spPr>
          <a:xfrm>
            <a:off x="1476104" y="4171654"/>
            <a:ext cx="3078480" cy="1432312"/>
          </a:xfrm>
          <a:prstGeom prst="wedgeRectCallout">
            <a:avLst>
              <a:gd name="adj1" fmla="val 25653"/>
              <a:gd name="adj2" fmla="val -84748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固定头：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剩余长度，用来标识可变头与消息体的总大小，每个前七位存数据，第八位为</a:t>
            </a: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则表明长度不足，下一个字节是扩展用。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标注 12"/>
          <p:cNvSpPr/>
          <p:nvPr/>
        </p:nvSpPr>
        <p:spPr>
          <a:xfrm>
            <a:off x="8725989" y="3949583"/>
            <a:ext cx="2159726" cy="779169"/>
          </a:xfrm>
          <a:prstGeom prst="wedgeRectCallout">
            <a:avLst>
              <a:gd name="adj1" fmla="val 25653"/>
              <a:gd name="adj2" fmla="val -84748"/>
            </a:avLst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 action="ppaction://hlinksldjump"/>
              </a:rPr>
              <a:t>有效载荷 </a:t>
            </a:r>
            <a:r>
              <a:rPr lang="en-US" altLang="zh-CN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 action="ppaction://hlinksldjump"/>
              </a:rPr>
              <a:t>Payload</a:t>
            </a: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应用消息主体。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847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微立体.pptx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4925C"/>
      </a:accent1>
      <a:accent2>
        <a:srgbClr val="124C50"/>
      </a:accent2>
      <a:accent3>
        <a:srgbClr val="DB7051"/>
      </a:accent3>
      <a:accent4>
        <a:srgbClr val="1C737A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0000"/>
    </a:dk2>
    <a:lt2>
      <a:srgbClr val="FFFFFF"/>
    </a:lt2>
    <a:accent1>
      <a:srgbClr val="F4925C"/>
    </a:accent1>
    <a:accent2>
      <a:srgbClr val="124C50"/>
    </a:accent2>
    <a:accent3>
      <a:srgbClr val="DB7051"/>
    </a:accent3>
    <a:accent4>
      <a:srgbClr val="1C737A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1384</TotalTime>
  <Words>3182</Words>
  <Application>Microsoft Office PowerPoint</Application>
  <PresentationFormat>宽屏</PresentationFormat>
  <Paragraphs>450</Paragraphs>
  <Slides>30</Slides>
  <Notes>30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30</vt:i4>
      </vt:variant>
    </vt:vector>
  </HeadingPairs>
  <TitlesOfParts>
    <vt:vector size="42" baseType="lpstr">
      <vt:lpstr>Arial Unicode MS</vt:lpstr>
      <vt:lpstr>SFMono-Regular</vt:lpstr>
      <vt:lpstr>宋体</vt:lpstr>
      <vt:lpstr>微软雅黑</vt:lpstr>
      <vt:lpstr>Arial</vt:lpstr>
      <vt:lpstr>Calibri</vt:lpstr>
      <vt:lpstr>Century Gothic</vt:lpstr>
      <vt:lpstr>Segoe UI Light</vt:lpstr>
      <vt:lpstr>Times New Roman</vt:lpstr>
      <vt:lpstr>Wingdings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EasonDongH</cp:lastModifiedBy>
  <cp:revision>305</cp:revision>
  <dcterms:created xsi:type="dcterms:W3CDTF">2015-08-18T02:51:41Z</dcterms:created>
  <dcterms:modified xsi:type="dcterms:W3CDTF">2019-09-21T12:46:35Z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2017-12-21T06:42:20.9565131Z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